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 id="2147483747" r:id="rId2"/>
    <p:sldMasterId id="2147483756" r:id="rId3"/>
    <p:sldMasterId id="2147483768" r:id="rId4"/>
  </p:sldMasterIdLst>
  <p:notesMasterIdLst>
    <p:notesMasterId r:id="rId47"/>
  </p:notesMasterIdLst>
  <p:sldIdLst>
    <p:sldId id="256" r:id="rId5"/>
    <p:sldId id="311" r:id="rId6"/>
    <p:sldId id="258" r:id="rId7"/>
    <p:sldId id="260" r:id="rId8"/>
    <p:sldId id="261" r:id="rId9"/>
    <p:sldId id="270" r:id="rId10"/>
    <p:sldId id="278" r:id="rId11"/>
    <p:sldId id="279" r:id="rId12"/>
    <p:sldId id="280" r:id="rId13"/>
    <p:sldId id="281" r:id="rId14"/>
    <p:sldId id="285" r:id="rId15"/>
    <p:sldId id="292" r:id="rId16"/>
    <p:sldId id="293" r:id="rId17"/>
    <p:sldId id="263" r:id="rId18"/>
    <p:sldId id="275" r:id="rId19"/>
    <p:sldId id="289" r:id="rId20"/>
    <p:sldId id="291" r:id="rId21"/>
    <p:sldId id="274" r:id="rId22"/>
    <p:sldId id="294" r:id="rId23"/>
    <p:sldId id="313" r:id="rId24"/>
    <p:sldId id="312" r:id="rId25"/>
    <p:sldId id="268" r:id="rId26"/>
    <p:sldId id="287" r:id="rId27"/>
    <p:sldId id="269"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16" r:id="rId42"/>
    <p:sldId id="317" r:id="rId43"/>
    <p:sldId id="310" r:id="rId44"/>
    <p:sldId id="308" r:id="rId45"/>
    <p:sldId id="286" r:id="rId46"/>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D78FA0"/>
    <a:srgbClr val="FF6600"/>
    <a:srgbClr val="CCFF99"/>
    <a:srgbClr val="C593D3"/>
    <a:srgbClr val="F0F294"/>
    <a:srgbClr val="3072C2"/>
    <a:srgbClr val="1015EE"/>
    <a:srgbClr val="2D4E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F1AB2-1976-4502-BF36-3FF5EA218861}" styleName="보통 스타일 4 - 강조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테마 스타일 1 - 강조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테마 스타일 1 - 강조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밝은 스타일 3 - 강조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보통 스타일 2 - 강조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밝은 스타일 1 - 강조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94"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r>
              <a:rPr lang="ko-KR"/>
              <a:t>성별</a:t>
            </a:r>
          </a:p>
        </c:rich>
      </c:tx>
      <c:layout>
        <c:manualLayout>
          <c:xMode val="edge"/>
          <c:yMode val="edge"/>
          <c:x val="0.31434811336752255"/>
          <c:y val="7.1017120421879312E-2"/>
        </c:manualLayout>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ko-KR"/>
        </a:p>
      </c:txPr>
    </c:title>
    <c:autoTitleDeleted val="0"/>
    <c:view3D>
      <c:rotX val="30"/>
      <c:rotY val="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7944520561288346E-3"/>
          <c:y val="0.21359377549248251"/>
          <c:w val="0.72838860984257103"/>
          <c:h val="0.70285667107001371"/>
        </c:manualLayout>
      </c:layout>
      <c:pie3DChart>
        <c:varyColors val="1"/>
        <c:ser>
          <c:idx val="0"/>
          <c:order val="0"/>
          <c:tx>
            <c:strRef>
              <c:f>Sheet1!$B$1</c:f>
              <c:strCache>
                <c:ptCount val="1"/>
                <c:pt idx="0">
                  <c:v>성별구성</c:v>
                </c:pt>
              </c:strCache>
            </c:strRef>
          </c:tx>
          <c:explosion val="10"/>
          <c:dPt>
            <c:idx val="0"/>
            <c:bubble3D val="0"/>
            <c:spPr>
              <a:gradFill>
                <a:gsLst>
                  <a:gs pos="100000">
                    <a:schemeClr val="accent1">
                      <a:lumMod val="60000"/>
                      <a:lumOff val="40000"/>
                    </a:schemeClr>
                  </a:gs>
                  <a:gs pos="0">
                    <a:schemeClr val="accent1"/>
                  </a:gs>
                </a:gsLst>
                <a:lin ang="5400000" scaled="0"/>
              </a:gradFill>
              <a:ln w="50800">
                <a:solidFill>
                  <a:schemeClr val="lt1"/>
                </a:solidFill>
              </a:ln>
              <a:effectLst/>
              <a:sp3d contourW="50800">
                <a:contourClr>
                  <a:schemeClr val="lt1"/>
                </a:contourClr>
              </a:sp3d>
            </c:spPr>
          </c:dPt>
          <c:dPt>
            <c:idx val="1"/>
            <c:bubble3D val="0"/>
            <c:explosion val="0"/>
            <c:spPr>
              <a:gradFill>
                <a:gsLst>
                  <a:gs pos="100000">
                    <a:schemeClr val="accent2">
                      <a:lumMod val="60000"/>
                      <a:lumOff val="40000"/>
                    </a:schemeClr>
                  </a:gs>
                  <a:gs pos="0">
                    <a:schemeClr val="accent2"/>
                  </a:gs>
                </a:gsLst>
                <a:lin ang="5400000" scaled="0"/>
              </a:gradFill>
              <a:ln w="50800">
                <a:solidFill>
                  <a:schemeClr val="lt1"/>
                </a:solidFill>
              </a:ln>
              <a:effectLst/>
              <a:sp3d contourW="50800">
                <a:contourClr>
                  <a:schemeClr val="lt1"/>
                </a:contourClr>
              </a:sp3d>
            </c:spPr>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dk1">
                        <a:lumMod val="75000"/>
                        <a:lumOff val="25000"/>
                      </a:schemeClr>
                    </a:solidFill>
                    <a:latin typeface="+mn-lt"/>
                    <a:ea typeface="+mn-ea"/>
                    <a:cs typeface="+mn-cs"/>
                  </a:defRPr>
                </a:pPr>
                <a:endParaRPr lang="ko-KR"/>
              </a:p>
            </c:txPr>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남자13명</c:v>
                </c:pt>
                <c:pt idx="1">
                  <c:v>여자48명</c:v>
                </c:pt>
              </c:strCache>
            </c:strRef>
          </c:cat>
          <c:val>
            <c:numRef>
              <c:f>Sheet1!$B$2:$B$3</c:f>
              <c:numCache>
                <c:formatCode>General</c:formatCode>
                <c:ptCount val="2"/>
                <c:pt idx="0">
                  <c:v>13</c:v>
                </c:pt>
                <c:pt idx="1">
                  <c:v>48</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overlay val="0"/>
      <c:spPr>
        <a:solidFill>
          <a:schemeClr val="lt1">
            <a:alpha val="50000"/>
          </a:schemeClr>
        </a:solidFill>
        <a:ln>
          <a:noFill/>
        </a:ln>
        <a:effectLst/>
      </c:spPr>
      <c:txPr>
        <a:bodyPr rot="0" spcFirstLastPara="1" vertOverflow="ellipsis" vert="horz" wrap="square" anchor="ctr" anchorCtr="1"/>
        <a:lstStyle/>
        <a:p>
          <a:pPr>
            <a:defRPr sz="1197" b="1" i="0" u="none" strike="noStrike" kern="1200" baseline="0">
              <a:ln>
                <a:noFill/>
              </a:ln>
              <a:solidFill>
                <a:schemeClr val="dk1">
                  <a:lumMod val="65000"/>
                  <a:lumOff val="35000"/>
                </a:schemeClr>
              </a:solidFill>
              <a:latin typeface="+mn-lt"/>
              <a:ea typeface="+mn-ea"/>
              <a:cs typeface="+mn-cs"/>
            </a:defRPr>
          </a:pPr>
          <a:endParaRPr lang="ko-KR"/>
        </a:p>
      </c:txPr>
    </c:legend>
    <c:plotVisOnly val="1"/>
    <c:dispBlanksAs val="zero"/>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ko-K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860383034363703"/>
          <c:y val="4.9745185007933589E-2"/>
        </c:manualLayout>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ko-KR"/>
        </a:p>
      </c:txPr>
    </c:title>
    <c:autoTitleDeleted val="0"/>
    <c:view3D>
      <c:rotX val="30"/>
      <c:rotY val="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0751027663593067E-2"/>
          <c:y val="0.22896387580867084"/>
          <c:w val="0.56123806756514261"/>
          <c:h val="0.61652765077384564"/>
        </c:manualLayout>
      </c:layout>
      <c:pie3DChart>
        <c:varyColors val="1"/>
        <c:ser>
          <c:idx val="0"/>
          <c:order val="0"/>
          <c:tx>
            <c:strRef>
              <c:f>Sheet1!$B$1</c:f>
              <c:strCache>
                <c:ptCount val="1"/>
                <c:pt idx="0">
                  <c:v>등급별</c:v>
                </c:pt>
              </c:strCache>
            </c:strRef>
          </c:tx>
          <c:explosion val="18"/>
          <c:dPt>
            <c:idx val="0"/>
            <c:bubble3D val="0"/>
            <c:spPr>
              <a:gradFill>
                <a:gsLst>
                  <a:gs pos="100000">
                    <a:schemeClr val="accent1">
                      <a:lumMod val="60000"/>
                      <a:lumOff val="40000"/>
                    </a:schemeClr>
                  </a:gs>
                  <a:gs pos="0">
                    <a:schemeClr val="accent1"/>
                  </a:gs>
                </a:gsLst>
                <a:lin ang="5400000" scaled="0"/>
              </a:gradFill>
              <a:ln w="50800">
                <a:solidFill>
                  <a:schemeClr val="lt1"/>
                </a:solidFill>
              </a:ln>
              <a:effectLst/>
              <a:sp3d contourW="50800">
                <a:contourClr>
                  <a:schemeClr val="lt1"/>
                </a:contourClr>
              </a:sp3d>
            </c:spPr>
          </c:dPt>
          <c:dPt>
            <c:idx val="1"/>
            <c:bubble3D val="0"/>
            <c:spPr>
              <a:gradFill>
                <a:gsLst>
                  <a:gs pos="100000">
                    <a:schemeClr val="accent2">
                      <a:lumMod val="60000"/>
                      <a:lumOff val="40000"/>
                    </a:schemeClr>
                  </a:gs>
                  <a:gs pos="0">
                    <a:schemeClr val="accent2"/>
                  </a:gs>
                </a:gsLst>
                <a:lin ang="5400000" scaled="0"/>
              </a:gradFill>
              <a:ln w="50800">
                <a:solidFill>
                  <a:schemeClr val="lt1"/>
                </a:solidFill>
              </a:ln>
              <a:effectLst/>
              <a:sp3d contourW="50800">
                <a:contourClr>
                  <a:schemeClr val="lt1"/>
                </a:contourClr>
              </a:sp3d>
            </c:spPr>
          </c:dPt>
          <c:dPt>
            <c:idx val="2"/>
            <c:bubble3D val="0"/>
            <c:explosion val="11"/>
            <c:spPr>
              <a:gradFill>
                <a:gsLst>
                  <a:gs pos="100000">
                    <a:schemeClr val="accent3">
                      <a:lumMod val="60000"/>
                      <a:lumOff val="40000"/>
                    </a:schemeClr>
                  </a:gs>
                  <a:gs pos="0">
                    <a:schemeClr val="accent3"/>
                  </a:gs>
                </a:gsLst>
                <a:lin ang="5400000" scaled="0"/>
              </a:gradFill>
              <a:ln w="50800">
                <a:solidFill>
                  <a:schemeClr val="lt1"/>
                </a:solidFill>
              </a:ln>
              <a:effectLst/>
              <a:sp3d contourW="50800">
                <a:contourClr>
                  <a:schemeClr val="lt1"/>
                </a:contourClr>
              </a:sp3d>
            </c:spPr>
          </c:dPt>
          <c:dPt>
            <c:idx val="3"/>
            <c:bubble3D val="0"/>
            <c:spPr>
              <a:gradFill>
                <a:gsLst>
                  <a:gs pos="100000">
                    <a:schemeClr val="accent4">
                      <a:lumMod val="60000"/>
                      <a:lumOff val="40000"/>
                    </a:schemeClr>
                  </a:gs>
                  <a:gs pos="0">
                    <a:schemeClr val="accent4"/>
                  </a:gs>
                </a:gsLst>
                <a:lin ang="5400000" scaled="0"/>
              </a:gradFill>
              <a:ln w="50800">
                <a:solidFill>
                  <a:schemeClr val="lt1"/>
                </a:solidFill>
              </a:ln>
              <a:effectLst/>
              <a:sp3d contourW="50800">
                <a:contourClr>
                  <a:schemeClr val="lt1"/>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dk1">
                        <a:lumMod val="75000"/>
                        <a:lumOff val="25000"/>
                      </a:schemeClr>
                    </a:solidFill>
                    <a:latin typeface="+mn-lt"/>
                    <a:ea typeface="+mn-ea"/>
                    <a:cs typeface="+mn-cs"/>
                  </a:defRPr>
                </a:pPr>
                <a:endParaRPr lang="ko-KR"/>
              </a:p>
            </c:txPr>
            <c:showLegendKey val="0"/>
            <c:showVal val="1"/>
            <c:showCatName val="0"/>
            <c:showSerName val="1"/>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Sheet1!$A$2:$A$5</c:f>
              <c:strCache>
                <c:ptCount val="4"/>
                <c:pt idx="0">
                  <c:v>1등급6명</c:v>
                </c:pt>
                <c:pt idx="1">
                  <c:v>2등급19명</c:v>
                </c:pt>
                <c:pt idx="2">
                  <c:v>3등급36명</c:v>
                </c:pt>
                <c:pt idx="3">
                  <c:v>등외자 0명</c:v>
                </c:pt>
              </c:strCache>
            </c:strRef>
          </c:cat>
          <c:val>
            <c:numRef>
              <c:f>Sheet1!$B$2:$B$5</c:f>
              <c:numCache>
                <c:formatCode>General</c:formatCode>
                <c:ptCount val="4"/>
                <c:pt idx="0">
                  <c:v>6</c:v>
                </c:pt>
                <c:pt idx="1">
                  <c:v>19</c:v>
                </c:pt>
                <c:pt idx="2">
                  <c:v>36</c:v>
                </c:pt>
                <c:pt idx="3">
                  <c:v>0</c:v>
                </c:pt>
              </c:numCache>
            </c:numRef>
          </c:val>
        </c:ser>
        <c:dLbls>
          <c:showLegendKey val="0"/>
          <c:showVal val="0"/>
          <c:showCatName val="0"/>
          <c:showSerName val="0"/>
          <c:showPercent val="0"/>
          <c:showBubbleSize val="0"/>
          <c:showLeaderLines val="1"/>
        </c:dLbls>
      </c:pie3D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ko-KR"/>
        </a:p>
      </c:txPr>
    </c:legend>
    <c:plotVisOnly val="1"/>
    <c:dispBlanksAs val="zero"/>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ko-K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7">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7">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B06197-DD4E-48E2-BA9C-40C2159039A6}" type="doc">
      <dgm:prSet loTypeId="urn:microsoft.com/office/officeart/2005/8/layout/bProcess2" loCatId="process" qsTypeId="urn:microsoft.com/office/officeart/2005/8/quickstyle/simple1" qsCatId="simple" csTypeId="urn:microsoft.com/office/officeart/2005/8/colors/colorful2" csCatId="colorful" phldr="1"/>
      <dgm:spPr/>
      <dgm:t>
        <a:bodyPr/>
        <a:lstStyle/>
        <a:p>
          <a:pPr latinLnBrk="1"/>
          <a:endParaRPr lang="ko-KR" altLang="en-US"/>
        </a:p>
      </dgm:t>
    </dgm:pt>
    <dgm:pt modelId="{B4966A5A-B644-42EF-9B63-0BBD0F39786A}">
      <dgm:prSet phldrT="[텍스트]"/>
      <dgm:spPr/>
      <dgm:t>
        <a:bodyPr/>
        <a:lstStyle/>
        <a:p>
          <a:pPr latinLnBrk="1"/>
          <a:r>
            <a:rPr lang="ko-KR" altLang="en-US" dirty="0" smtClean="0"/>
            <a:t>놀이치료</a:t>
          </a:r>
          <a:endParaRPr lang="ko-KR" altLang="en-US" dirty="0"/>
        </a:p>
      </dgm:t>
    </dgm:pt>
    <dgm:pt modelId="{1F3C48BF-DB90-4F37-A239-FDC147595F7B}" type="parTrans" cxnId="{DB84AA93-5D90-4EEB-B5EF-C4885AF9080C}">
      <dgm:prSet/>
      <dgm:spPr/>
      <dgm:t>
        <a:bodyPr/>
        <a:lstStyle/>
        <a:p>
          <a:pPr latinLnBrk="1"/>
          <a:endParaRPr lang="ko-KR" altLang="en-US"/>
        </a:p>
      </dgm:t>
    </dgm:pt>
    <dgm:pt modelId="{F56090C1-6A87-4D02-9501-51B3DBBAD178}" type="sibTrans" cxnId="{DB84AA93-5D90-4EEB-B5EF-C4885AF9080C}">
      <dgm:prSet/>
      <dgm:spPr/>
      <dgm:t>
        <a:bodyPr/>
        <a:lstStyle/>
        <a:p>
          <a:pPr latinLnBrk="1"/>
          <a:endParaRPr lang="ko-KR" altLang="en-US"/>
        </a:p>
      </dgm:t>
    </dgm:pt>
    <dgm:pt modelId="{2299CE3B-F544-4EC9-8510-E729F86A5120}">
      <dgm:prSet phldrT="[텍스트]"/>
      <dgm:spPr/>
      <dgm:t>
        <a:bodyPr/>
        <a:lstStyle/>
        <a:p>
          <a:pPr latinLnBrk="1"/>
          <a:r>
            <a:rPr lang="ko-KR" altLang="en-US" dirty="0" smtClean="0"/>
            <a:t>웃음치료</a:t>
          </a:r>
          <a:endParaRPr lang="ko-KR" altLang="en-US" dirty="0"/>
        </a:p>
      </dgm:t>
    </dgm:pt>
    <dgm:pt modelId="{74FCF42D-3E64-4787-AFF1-448604CC6356}" type="parTrans" cxnId="{514E8737-30BD-4B06-86B5-F5E871DAF7D2}">
      <dgm:prSet/>
      <dgm:spPr/>
      <dgm:t>
        <a:bodyPr/>
        <a:lstStyle/>
        <a:p>
          <a:pPr latinLnBrk="1"/>
          <a:endParaRPr lang="ko-KR" altLang="en-US"/>
        </a:p>
      </dgm:t>
    </dgm:pt>
    <dgm:pt modelId="{908FCE7A-5678-424E-8422-93D015825B69}" type="sibTrans" cxnId="{514E8737-30BD-4B06-86B5-F5E871DAF7D2}">
      <dgm:prSet/>
      <dgm:spPr/>
      <dgm:t>
        <a:bodyPr/>
        <a:lstStyle/>
        <a:p>
          <a:pPr latinLnBrk="1"/>
          <a:endParaRPr lang="ko-KR" altLang="en-US"/>
        </a:p>
      </dgm:t>
    </dgm:pt>
    <dgm:pt modelId="{74EBF0AF-6DFA-43DE-BB9A-7FA4C5333559}">
      <dgm:prSet phldrT="[텍스트]"/>
      <dgm:spPr/>
      <dgm:t>
        <a:bodyPr/>
        <a:lstStyle/>
        <a:p>
          <a:pPr latinLnBrk="1"/>
          <a:r>
            <a:rPr lang="ko-KR" altLang="en-US" dirty="0" smtClean="0"/>
            <a:t>미술치료</a:t>
          </a:r>
          <a:endParaRPr lang="ko-KR" altLang="en-US" dirty="0"/>
        </a:p>
      </dgm:t>
    </dgm:pt>
    <dgm:pt modelId="{BFE46DC6-2796-40F7-BDD2-96232784C119}" type="parTrans" cxnId="{69889022-EA3B-4CE7-B236-66C07F3C5CFD}">
      <dgm:prSet/>
      <dgm:spPr/>
      <dgm:t>
        <a:bodyPr/>
        <a:lstStyle/>
        <a:p>
          <a:pPr latinLnBrk="1"/>
          <a:endParaRPr lang="ko-KR" altLang="en-US"/>
        </a:p>
      </dgm:t>
    </dgm:pt>
    <dgm:pt modelId="{EE579EAA-DFDD-4D96-9E91-8B3907F8D95A}" type="sibTrans" cxnId="{69889022-EA3B-4CE7-B236-66C07F3C5CFD}">
      <dgm:prSet/>
      <dgm:spPr/>
      <dgm:t>
        <a:bodyPr/>
        <a:lstStyle/>
        <a:p>
          <a:pPr latinLnBrk="1"/>
          <a:endParaRPr lang="ko-KR" altLang="en-US"/>
        </a:p>
      </dgm:t>
    </dgm:pt>
    <dgm:pt modelId="{23F42B9D-14E1-4AD1-8B83-538C50D76540}">
      <dgm:prSet phldrT="[텍스트]"/>
      <dgm:spPr/>
      <dgm:t>
        <a:bodyPr/>
        <a:lstStyle/>
        <a:p>
          <a:pPr latinLnBrk="1"/>
          <a:r>
            <a:rPr lang="ko-KR" altLang="en-US" dirty="0" smtClean="0"/>
            <a:t>수지침치료</a:t>
          </a:r>
          <a:endParaRPr lang="ko-KR" altLang="en-US" dirty="0"/>
        </a:p>
      </dgm:t>
    </dgm:pt>
    <dgm:pt modelId="{61F84DDE-D12C-48BD-B910-D3FFE4B5DA00}" type="parTrans" cxnId="{82BF8AA2-017C-47F8-AE91-E1442A255B36}">
      <dgm:prSet/>
      <dgm:spPr/>
      <dgm:t>
        <a:bodyPr/>
        <a:lstStyle/>
        <a:p>
          <a:pPr latinLnBrk="1"/>
          <a:endParaRPr lang="ko-KR" altLang="en-US"/>
        </a:p>
      </dgm:t>
    </dgm:pt>
    <dgm:pt modelId="{8E44B721-B7D4-4DFD-8E4C-890EC44078A9}" type="sibTrans" cxnId="{82BF8AA2-017C-47F8-AE91-E1442A255B36}">
      <dgm:prSet/>
      <dgm:spPr/>
      <dgm:t>
        <a:bodyPr/>
        <a:lstStyle/>
        <a:p>
          <a:pPr latinLnBrk="1"/>
          <a:endParaRPr lang="ko-KR" altLang="en-US"/>
        </a:p>
      </dgm:t>
    </dgm:pt>
    <dgm:pt modelId="{61E246BA-4DD9-44E7-893D-566B5303078B}">
      <dgm:prSet phldrT="[텍스트]"/>
      <dgm:spPr/>
      <dgm:t>
        <a:bodyPr/>
        <a:lstStyle/>
        <a:p>
          <a:pPr latinLnBrk="1"/>
          <a:r>
            <a:rPr lang="ko-KR" altLang="en-US" dirty="0" smtClean="0"/>
            <a:t>서예교실</a:t>
          </a:r>
          <a:endParaRPr lang="ko-KR" altLang="en-US" dirty="0"/>
        </a:p>
      </dgm:t>
    </dgm:pt>
    <dgm:pt modelId="{D7E6DA49-6D44-4FF5-A2B7-7A342D1178F0}" type="parTrans" cxnId="{B08C13E1-B186-4722-9CE6-B49210B9E6A8}">
      <dgm:prSet/>
      <dgm:spPr/>
      <dgm:t>
        <a:bodyPr/>
        <a:lstStyle/>
        <a:p>
          <a:pPr latinLnBrk="1"/>
          <a:endParaRPr lang="ko-KR" altLang="en-US"/>
        </a:p>
      </dgm:t>
    </dgm:pt>
    <dgm:pt modelId="{D4051580-1E58-4DD9-A93D-DF7EFA0F946D}" type="sibTrans" cxnId="{B08C13E1-B186-4722-9CE6-B49210B9E6A8}">
      <dgm:prSet/>
      <dgm:spPr/>
      <dgm:t>
        <a:bodyPr/>
        <a:lstStyle/>
        <a:p>
          <a:pPr latinLnBrk="1"/>
          <a:endParaRPr lang="ko-KR" altLang="en-US"/>
        </a:p>
      </dgm:t>
    </dgm:pt>
    <dgm:pt modelId="{A3D498AD-27E3-4FA3-AE26-74699877E3D2}">
      <dgm:prSet phldrT="[텍스트]"/>
      <dgm:spPr/>
      <dgm:t>
        <a:bodyPr/>
        <a:lstStyle/>
        <a:p>
          <a:pPr latinLnBrk="1"/>
          <a:r>
            <a:rPr lang="ko-KR" altLang="en-US" dirty="0" smtClean="0"/>
            <a:t>음악치료</a:t>
          </a:r>
          <a:endParaRPr lang="ko-KR" altLang="en-US" dirty="0"/>
        </a:p>
      </dgm:t>
    </dgm:pt>
    <dgm:pt modelId="{BB7FC00D-2DBB-4187-AFA9-FE3EED6326E4}" type="parTrans" cxnId="{D3F8E019-9D18-4E49-986A-7D18D79E2513}">
      <dgm:prSet/>
      <dgm:spPr/>
      <dgm:t>
        <a:bodyPr/>
        <a:lstStyle/>
        <a:p>
          <a:pPr latinLnBrk="1"/>
          <a:endParaRPr lang="ko-KR" altLang="en-US"/>
        </a:p>
      </dgm:t>
    </dgm:pt>
    <dgm:pt modelId="{335EE51D-AE7C-49D4-8C1A-ADF33C21F768}" type="sibTrans" cxnId="{D3F8E019-9D18-4E49-986A-7D18D79E2513}">
      <dgm:prSet/>
      <dgm:spPr/>
      <dgm:t>
        <a:bodyPr/>
        <a:lstStyle/>
        <a:p>
          <a:pPr latinLnBrk="1"/>
          <a:endParaRPr lang="ko-KR" altLang="en-US"/>
        </a:p>
      </dgm:t>
    </dgm:pt>
    <dgm:pt modelId="{C34D9AAE-4346-4DDB-9FF7-0019BD3B8B4E}">
      <dgm:prSet phldrT="[텍스트]"/>
      <dgm:spPr/>
      <dgm:t>
        <a:bodyPr/>
        <a:lstStyle/>
        <a:p>
          <a:pPr latinLnBrk="1"/>
          <a:r>
            <a:rPr lang="ko-KR" altLang="en-US" dirty="0" smtClean="0"/>
            <a:t>원예교실</a:t>
          </a:r>
          <a:endParaRPr lang="ko-KR" altLang="en-US" dirty="0"/>
        </a:p>
      </dgm:t>
    </dgm:pt>
    <dgm:pt modelId="{89742AED-F132-4CFD-B69C-55F9AA83AA95}" type="parTrans" cxnId="{9CA8D1AE-7E8F-487D-A573-E9EE5B3B67F5}">
      <dgm:prSet/>
      <dgm:spPr/>
      <dgm:t>
        <a:bodyPr/>
        <a:lstStyle/>
        <a:p>
          <a:pPr latinLnBrk="1"/>
          <a:endParaRPr lang="ko-KR" altLang="en-US"/>
        </a:p>
      </dgm:t>
    </dgm:pt>
    <dgm:pt modelId="{0C839DAF-D9BA-422B-A0A1-2BF5FAA96988}" type="sibTrans" cxnId="{9CA8D1AE-7E8F-487D-A573-E9EE5B3B67F5}">
      <dgm:prSet/>
      <dgm:spPr/>
      <dgm:t>
        <a:bodyPr/>
        <a:lstStyle/>
        <a:p>
          <a:pPr latinLnBrk="1"/>
          <a:endParaRPr lang="ko-KR" altLang="en-US"/>
        </a:p>
      </dgm:t>
    </dgm:pt>
    <dgm:pt modelId="{EA52DE8E-BE11-4A51-8E93-4BFD23054C8F}">
      <dgm:prSet phldrT="[텍스트]"/>
      <dgm:spPr/>
      <dgm:t>
        <a:bodyPr/>
        <a:lstStyle/>
        <a:p>
          <a:pPr latinLnBrk="1"/>
          <a:r>
            <a:rPr lang="ko-KR" altLang="en-US" dirty="0" smtClean="0"/>
            <a:t>작업치료</a:t>
          </a:r>
          <a:endParaRPr lang="ko-KR" altLang="en-US" dirty="0"/>
        </a:p>
      </dgm:t>
    </dgm:pt>
    <dgm:pt modelId="{B802B7FF-A5C6-4160-B139-B92F84CA88AD}" type="parTrans" cxnId="{750FC465-ED55-4C42-A837-14C5BA6E5160}">
      <dgm:prSet/>
      <dgm:spPr/>
      <dgm:t>
        <a:bodyPr/>
        <a:lstStyle/>
        <a:p>
          <a:pPr latinLnBrk="1"/>
          <a:endParaRPr lang="ko-KR" altLang="en-US"/>
        </a:p>
      </dgm:t>
    </dgm:pt>
    <dgm:pt modelId="{69DD08B7-5786-4A3D-94D5-18C561A561B4}" type="sibTrans" cxnId="{750FC465-ED55-4C42-A837-14C5BA6E5160}">
      <dgm:prSet/>
      <dgm:spPr/>
      <dgm:t>
        <a:bodyPr/>
        <a:lstStyle/>
        <a:p>
          <a:pPr latinLnBrk="1"/>
          <a:endParaRPr lang="ko-KR" altLang="en-US"/>
        </a:p>
      </dgm:t>
    </dgm:pt>
    <dgm:pt modelId="{57464B63-BEEB-4148-8F38-CBF5FD633CA7}">
      <dgm:prSet phldrT="[텍스트]"/>
      <dgm:spPr/>
      <dgm:t>
        <a:bodyPr/>
        <a:lstStyle/>
        <a:p>
          <a:pPr latinLnBrk="1"/>
          <a:r>
            <a:rPr lang="ko-KR" altLang="en-US" dirty="0" smtClean="0"/>
            <a:t>도예교실</a:t>
          </a:r>
          <a:endParaRPr lang="ko-KR" altLang="en-US" dirty="0"/>
        </a:p>
      </dgm:t>
    </dgm:pt>
    <dgm:pt modelId="{C7EA0EE0-1D76-4FC9-96AF-ED73009D8655}" type="parTrans" cxnId="{108B04ED-5C84-43BE-BC6E-4CACBB2A2018}">
      <dgm:prSet/>
      <dgm:spPr/>
      <dgm:t>
        <a:bodyPr/>
        <a:lstStyle/>
        <a:p>
          <a:pPr latinLnBrk="1"/>
          <a:endParaRPr lang="ko-KR" altLang="en-US"/>
        </a:p>
      </dgm:t>
    </dgm:pt>
    <dgm:pt modelId="{426AE4CD-627C-4080-875B-8687D01E195A}" type="sibTrans" cxnId="{108B04ED-5C84-43BE-BC6E-4CACBB2A2018}">
      <dgm:prSet/>
      <dgm:spPr/>
      <dgm:t>
        <a:bodyPr/>
        <a:lstStyle/>
        <a:p>
          <a:pPr latinLnBrk="1"/>
          <a:endParaRPr lang="ko-KR" altLang="en-US"/>
        </a:p>
      </dgm:t>
    </dgm:pt>
    <dgm:pt modelId="{4A74CDE0-9358-4223-81B4-078C91072968}" type="pres">
      <dgm:prSet presAssocID="{6AB06197-DD4E-48E2-BA9C-40C2159039A6}" presName="diagram" presStyleCnt="0">
        <dgm:presLayoutVars>
          <dgm:dir/>
          <dgm:resizeHandles/>
        </dgm:presLayoutVars>
      </dgm:prSet>
      <dgm:spPr/>
      <dgm:t>
        <a:bodyPr/>
        <a:lstStyle/>
        <a:p>
          <a:pPr latinLnBrk="1"/>
          <a:endParaRPr lang="ko-KR" altLang="en-US"/>
        </a:p>
      </dgm:t>
    </dgm:pt>
    <dgm:pt modelId="{20633001-7413-478C-BC9F-CAA3C7BC4EF5}" type="pres">
      <dgm:prSet presAssocID="{B4966A5A-B644-42EF-9B63-0BBD0F39786A}" presName="firstNode" presStyleLbl="node1" presStyleIdx="0" presStyleCnt="9">
        <dgm:presLayoutVars>
          <dgm:bulletEnabled val="1"/>
        </dgm:presLayoutVars>
      </dgm:prSet>
      <dgm:spPr/>
      <dgm:t>
        <a:bodyPr/>
        <a:lstStyle/>
        <a:p>
          <a:pPr latinLnBrk="1"/>
          <a:endParaRPr lang="ko-KR" altLang="en-US"/>
        </a:p>
      </dgm:t>
    </dgm:pt>
    <dgm:pt modelId="{0A54ADC8-E27E-427D-B2F4-7422E6D1BC86}" type="pres">
      <dgm:prSet presAssocID="{F56090C1-6A87-4D02-9501-51B3DBBAD178}" presName="sibTrans" presStyleLbl="sibTrans2D1" presStyleIdx="0" presStyleCnt="8"/>
      <dgm:spPr/>
      <dgm:t>
        <a:bodyPr/>
        <a:lstStyle/>
        <a:p>
          <a:pPr latinLnBrk="1"/>
          <a:endParaRPr lang="ko-KR" altLang="en-US"/>
        </a:p>
      </dgm:t>
    </dgm:pt>
    <dgm:pt modelId="{88249091-8A93-4DF5-B29D-BA6B4367EEEE}" type="pres">
      <dgm:prSet presAssocID="{2299CE3B-F544-4EC9-8510-E729F86A5120}" presName="middleNode" presStyleCnt="0"/>
      <dgm:spPr/>
    </dgm:pt>
    <dgm:pt modelId="{56B6E42F-615F-4976-B494-0574A9F8C3BA}" type="pres">
      <dgm:prSet presAssocID="{2299CE3B-F544-4EC9-8510-E729F86A5120}" presName="padding" presStyleLbl="node1" presStyleIdx="0" presStyleCnt="9"/>
      <dgm:spPr/>
    </dgm:pt>
    <dgm:pt modelId="{550956D6-EB85-4FF0-BAB9-0C3B31A024C3}" type="pres">
      <dgm:prSet presAssocID="{2299CE3B-F544-4EC9-8510-E729F86A5120}" presName="shape" presStyleLbl="node1" presStyleIdx="1" presStyleCnt="9" custScaleX="143748" custScaleY="121134">
        <dgm:presLayoutVars>
          <dgm:bulletEnabled val="1"/>
        </dgm:presLayoutVars>
      </dgm:prSet>
      <dgm:spPr/>
      <dgm:t>
        <a:bodyPr/>
        <a:lstStyle/>
        <a:p>
          <a:pPr latinLnBrk="1"/>
          <a:endParaRPr lang="ko-KR" altLang="en-US"/>
        </a:p>
      </dgm:t>
    </dgm:pt>
    <dgm:pt modelId="{5CEF882A-F655-4A1B-A460-94A6EB6C2459}" type="pres">
      <dgm:prSet presAssocID="{908FCE7A-5678-424E-8422-93D015825B69}" presName="sibTrans" presStyleLbl="sibTrans2D1" presStyleIdx="1" presStyleCnt="8"/>
      <dgm:spPr/>
      <dgm:t>
        <a:bodyPr/>
        <a:lstStyle/>
        <a:p>
          <a:pPr latinLnBrk="1"/>
          <a:endParaRPr lang="ko-KR" altLang="en-US"/>
        </a:p>
      </dgm:t>
    </dgm:pt>
    <dgm:pt modelId="{4F4D350E-3670-49B7-91CF-6A937ECE55CF}" type="pres">
      <dgm:prSet presAssocID="{74EBF0AF-6DFA-43DE-BB9A-7FA4C5333559}" presName="middleNode" presStyleCnt="0"/>
      <dgm:spPr/>
    </dgm:pt>
    <dgm:pt modelId="{800C9F21-2944-4BBB-AF8D-5F1F3352720C}" type="pres">
      <dgm:prSet presAssocID="{74EBF0AF-6DFA-43DE-BB9A-7FA4C5333559}" presName="padding" presStyleLbl="node1" presStyleIdx="1" presStyleCnt="9"/>
      <dgm:spPr/>
    </dgm:pt>
    <dgm:pt modelId="{65D346C1-127C-4E2A-9FBD-2128DF25564B}" type="pres">
      <dgm:prSet presAssocID="{74EBF0AF-6DFA-43DE-BB9A-7FA4C5333559}" presName="shape" presStyleLbl="node1" presStyleIdx="2" presStyleCnt="9" custScaleX="165064" custScaleY="176354">
        <dgm:presLayoutVars>
          <dgm:bulletEnabled val="1"/>
        </dgm:presLayoutVars>
      </dgm:prSet>
      <dgm:spPr/>
      <dgm:t>
        <a:bodyPr/>
        <a:lstStyle/>
        <a:p>
          <a:pPr latinLnBrk="1"/>
          <a:endParaRPr lang="ko-KR" altLang="en-US"/>
        </a:p>
      </dgm:t>
    </dgm:pt>
    <dgm:pt modelId="{0F332735-2CEE-4869-97D9-C9D6809221D6}" type="pres">
      <dgm:prSet presAssocID="{EE579EAA-DFDD-4D96-9E91-8B3907F8D95A}" presName="sibTrans" presStyleLbl="sibTrans2D1" presStyleIdx="2" presStyleCnt="8"/>
      <dgm:spPr/>
      <dgm:t>
        <a:bodyPr/>
        <a:lstStyle/>
        <a:p>
          <a:pPr latinLnBrk="1"/>
          <a:endParaRPr lang="ko-KR" altLang="en-US"/>
        </a:p>
      </dgm:t>
    </dgm:pt>
    <dgm:pt modelId="{CB35B729-3C27-4147-9587-C5AC8829AE79}" type="pres">
      <dgm:prSet presAssocID="{23F42B9D-14E1-4AD1-8B83-538C50D76540}" presName="middleNode" presStyleCnt="0"/>
      <dgm:spPr/>
    </dgm:pt>
    <dgm:pt modelId="{EF38D77E-B61D-499F-A29C-F3AF010FD932}" type="pres">
      <dgm:prSet presAssocID="{23F42B9D-14E1-4AD1-8B83-538C50D76540}" presName="padding" presStyleLbl="node1" presStyleIdx="2" presStyleCnt="9"/>
      <dgm:spPr/>
    </dgm:pt>
    <dgm:pt modelId="{E61F16BC-2064-4251-8823-F24CFD51DFC7}" type="pres">
      <dgm:prSet presAssocID="{23F42B9D-14E1-4AD1-8B83-538C50D76540}" presName="shape" presStyleLbl="node1" presStyleIdx="3" presStyleCnt="9" custScaleX="188314" custScaleY="155470">
        <dgm:presLayoutVars>
          <dgm:bulletEnabled val="1"/>
        </dgm:presLayoutVars>
      </dgm:prSet>
      <dgm:spPr/>
      <dgm:t>
        <a:bodyPr/>
        <a:lstStyle/>
        <a:p>
          <a:pPr latinLnBrk="1"/>
          <a:endParaRPr lang="ko-KR" altLang="en-US"/>
        </a:p>
      </dgm:t>
    </dgm:pt>
    <dgm:pt modelId="{974B4CBE-DF8B-40EE-8143-3EEA8D4E1B81}" type="pres">
      <dgm:prSet presAssocID="{8E44B721-B7D4-4DFD-8E4C-890EC44078A9}" presName="sibTrans" presStyleLbl="sibTrans2D1" presStyleIdx="3" presStyleCnt="8"/>
      <dgm:spPr/>
      <dgm:t>
        <a:bodyPr/>
        <a:lstStyle/>
        <a:p>
          <a:pPr latinLnBrk="1"/>
          <a:endParaRPr lang="ko-KR" altLang="en-US"/>
        </a:p>
      </dgm:t>
    </dgm:pt>
    <dgm:pt modelId="{4F27A16F-A70A-4F72-9588-8E7D28084018}" type="pres">
      <dgm:prSet presAssocID="{61E246BA-4DD9-44E7-893D-566B5303078B}" presName="middleNode" presStyleCnt="0"/>
      <dgm:spPr/>
    </dgm:pt>
    <dgm:pt modelId="{798AB72E-DCE4-4ED6-86F2-00B375193559}" type="pres">
      <dgm:prSet presAssocID="{61E246BA-4DD9-44E7-893D-566B5303078B}" presName="padding" presStyleLbl="node1" presStyleIdx="3" presStyleCnt="9"/>
      <dgm:spPr/>
    </dgm:pt>
    <dgm:pt modelId="{C18BA7E1-CB3D-436B-AED0-FBCBBC057683}" type="pres">
      <dgm:prSet presAssocID="{61E246BA-4DD9-44E7-893D-566B5303078B}" presName="shape" presStyleLbl="node1" presStyleIdx="4" presStyleCnt="9" custScaleX="166917" custScaleY="135278">
        <dgm:presLayoutVars>
          <dgm:bulletEnabled val="1"/>
        </dgm:presLayoutVars>
      </dgm:prSet>
      <dgm:spPr/>
      <dgm:t>
        <a:bodyPr/>
        <a:lstStyle/>
        <a:p>
          <a:pPr latinLnBrk="1"/>
          <a:endParaRPr lang="ko-KR" altLang="en-US"/>
        </a:p>
      </dgm:t>
    </dgm:pt>
    <dgm:pt modelId="{F700AC1B-3123-4F51-888E-19F7B4982822}" type="pres">
      <dgm:prSet presAssocID="{D4051580-1E58-4DD9-A93D-DF7EFA0F946D}" presName="sibTrans" presStyleLbl="sibTrans2D1" presStyleIdx="4" presStyleCnt="8"/>
      <dgm:spPr/>
      <dgm:t>
        <a:bodyPr/>
        <a:lstStyle/>
        <a:p>
          <a:pPr latinLnBrk="1"/>
          <a:endParaRPr lang="ko-KR" altLang="en-US"/>
        </a:p>
      </dgm:t>
    </dgm:pt>
    <dgm:pt modelId="{780D7915-1F30-4389-87B0-CD5582A1E595}" type="pres">
      <dgm:prSet presAssocID="{A3D498AD-27E3-4FA3-AE26-74699877E3D2}" presName="middleNode" presStyleCnt="0"/>
      <dgm:spPr/>
    </dgm:pt>
    <dgm:pt modelId="{5CC8DAA8-6151-41F4-94E0-B60BDCF6214C}" type="pres">
      <dgm:prSet presAssocID="{A3D498AD-27E3-4FA3-AE26-74699877E3D2}" presName="padding" presStyleLbl="node1" presStyleIdx="4" presStyleCnt="9"/>
      <dgm:spPr/>
    </dgm:pt>
    <dgm:pt modelId="{15222C64-1B9C-49F6-ACCE-E864C099DB2A}" type="pres">
      <dgm:prSet presAssocID="{A3D498AD-27E3-4FA3-AE26-74699877E3D2}" presName="shape" presStyleLbl="node1" presStyleIdx="5" presStyleCnt="9" custScaleX="149276" custScaleY="156417">
        <dgm:presLayoutVars>
          <dgm:bulletEnabled val="1"/>
        </dgm:presLayoutVars>
      </dgm:prSet>
      <dgm:spPr/>
      <dgm:t>
        <a:bodyPr/>
        <a:lstStyle/>
        <a:p>
          <a:pPr latinLnBrk="1"/>
          <a:endParaRPr lang="ko-KR" altLang="en-US"/>
        </a:p>
      </dgm:t>
    </dgm:pt>
    <dgm:pt modelId="{E1C1D95C-A89E-4330-8039-CE980CEFC6D4}" type="pres">
      <dgm:prSet presAssocID="{335EE51D-AE7C-49D4-8C1A-ADF33C21F768}" presName="sibTrans" presStyleLbl="sibTrans2D1" presStyleIdx="5" presStyleCnt="8"/>
      <dgm:spPr/>
      <dgm:t>
        <a:bodyPr/>
        <a:lstStyle/>
        <a:p>
          <a:pPr latinLnBrk="1"/>
          <a:endParaRPr lang="ko-KR" altLang="en-US"/>
        </a:p>
      </dgm:t>
    </dgm:pt>
    <dgm:pt modelId="{E130E7AE-8955-454A-82E5-077FFC3CEE95}" type="pres">
      <dgm:prSet presAssocID="{C34D9AAE-4346-4DDB-9FF7-0019BD3B8B4E}" presName="middleNode" presStyleCnt="0"/>
      <dgm:spPr/>
    </dgm:pt>
    <dgm:pt modelId="{A1CF4BD5-B5DE-4B80-97A3-DE5668A58C06}" type="pres">
      <dgm:prSet presAssocID="{C34D9AAE-4346-4DDB-9FF7-0019BD3B8B4E}" presName="padding" presStyleLbl="node1" presStyleIdx="5" presStyleCnt="9"/>
      <dgm:spPr/>
    </dgm:pt>
    <dgm:pt modelId="{611FC2E5-466B-4011-8909-BD9DF67959A1}" type="pres">
      <dgm:prSet presAssocID="{C34D9AAE-4346-4DDB-9FF7-0019BD3B8B4E}" presName="shape" presStyleLbl="node1" presStyleIdx="6" presStyleCnt="9" custScaleX="184063" custScaleY="126466">
        <dgm:presLayoutVars>
          <dgm:bulletEnabled val="1"/>
        </dgm:presLayoutVars>
      </dgm:prSet>
      <dgm:spPr/>
      <dgm:t>
        <a:bodyPr/>
        <a:lstStyle/>
        <a:p>
          <a:pPr latinLnBrk="1"/>
          <a:endParaRPr lang="ko-KR" altLang="en-US"/>
        </a:p>
      </dgm:t>
    </dgm:pt>
    <dgm:pt modelId="{3B924E8E-5F13-4C2A-84DF-8FFA27C3A3CE}" type="pres">
      <dgm:prSet presAssocID="{0C839DAF-D9BA-422B-A0A1-2BF5FAA96988}" presName="sibTrans" presStyleLbl="sibTrans2D1" presStyleIdx="6" presStyleCnt="8"/>
      <dgm:spPr/>
      <dgm:t>
        <a:bodyPr/>
        <a:lstStyle/>
        <a:p>
          <a:pPr latinLnBrk="1"/>
          <a:endParaRPr lang="ko-KR" altLang="en-US"/>
        </a:p>
      </dgm:t>
    </dgm:pt>
    <dgm:pt modelId="{731CB760-7AD6-4BCF-9962-C457E27C7BCB}" type="pres">
      <dgm:prSet presAssocID="{EA52DE8E-BE11-4A51-8E93-4BFD23054C8F}" presName="middleNode" presStyleCnt="0"/>
      <dgm:spPr/>
    </dgm:pt>
    <dgm:pt modelId="{FDC0F499-6BBC-4065-BCD6-F293E2E9C381}" type="pres">
      <dgm:prSet presAssocID="{EA52DE8E-BE11-4A51-8E93-4BFD23054C8F}" presName="padding" presStyleLbl="node1" presStyleIdx="6" presStyleCnt="9"/>
      <dgm:spPr/>
    </dgm:pt>
    <dgm:pt modelId="{BC8826A8-8DC5-4B5A-A709-A8C008FE10E8}" type="pres">
      <dgm:prSet presAssocID="{EA52DE8E-BE11-4A51-8E93-4BFD23054C8F}" presName="shape" presStyleLbl="node1" presStyleIdx="7" presStyleCnt="9" custScaleX="187471" custScaleY="176913">
        <dgm:presLayoutVars>
          <dgm:bulletEnabled val="1"/>
        </dgm:presLayoutVars>
      </dgm:prSet>
      <dgm:spPr/>
      <dgm:t>
        <a:bodyPr/>
        <a:lstStyle/>
        <a:p>
          <a:pPr latinLnBrk="1"/>
          <a:endParaRPr lang="ko-KR" altLang="en-US"/>
        </a:p>
      </dgm:t>
    </dgm:pt>
    <dgm:pt modelId="{B1038328-5A54-432B-AD6A-A283B549ED68}" type="pres">
      <dgm:prSet presAssocID="{69DD08B7-5786-4A3D-94D5-18C561A561B4}" presName="sibTrans" presStyleLbl="sibTrans2D1" presStyleIdx="7" presStyleCnt="8"/>
      <dgm:spPr/>
      <dgm:t>
        <a:bodyPr/>
        <a:lstStyle/>
        <a:p>
          <a:pPr latinLnBrk="1"/>
          <a:endParaRPr lang="ko-KR" altLang="en-US"/>
        </a:p>
      </dgm:t>
    </dgm:pt>
    <dgm:pt modelId="{9304D4A8-014C-47BC-8F09-38441733F12C}" type="pres">
      <dgm:prSet presAssocID="{57464B63-BEEB-4148-8F38-CBF5FD633CA7}" presName="lastNode" presStyleLbl="node1" presStyleIdx="8" presStyleCnt="9" custScaleX="112673" custScaleY="109871">
        <dgm:presLayoutVars>
          <dgm:bulletEnabled val="1"/>
        </dgm:presLayoutVars>
      </dgm:prSet>
      <dgm:spPr/>
      <dgm:t>
        <a:bodyPr/>
        <a:lstStyle/>
        <a:p>
          <a:pPr latinLnBrk="1"/>
          <a:endParaRPr lang="ko-KR" altLang="en-US"/>
        </a:p>
      </dgm:t>
    </dgm:pt>
  </dgm:ptLst>
  <dgm:cxnLst>
    <dgm:cxn modelId="{B4007DE7-6C11-4226-A7EE-C8AD34FE2EEE}" type="presOf" srcId="{EA52DE8E-BE11-4A51-8E93-4BFD23054C8F}" destId="{BC8826A8-8DC5-4B5A-A709-A8C008FE10E8}" srcOrd="0" destOrd="0" presId="urn:microsoft.com/office/officeart/2005/8/layout/bProcess2"/>
    <dgm:cxn modelId="{514E8737-30BD-4B06-86B5-F5E871DAF7D2}" srcId="{6AB06197-DD4E-48E2-BA9C-40C2159039A6}" destId="{2299CE3B-F544-4EC9-8510-E729F86A5120}" srcOrd="1" destOrd="0" parTransId="{74FCF42D-3E64-4787-AFF1-448604CC6356}" sibTransId="{908FCE7A-5678-424E-8422-93D015825B69}"/>
    <dgm:cxn modelId="{58CEDC55-B470-4839-B63F-921F2B7077EA}" type="presOf" srcId="{8E44B721-B7D4-4DFD-8E4C-890EC44078A9}" destId="{974B4CBE-DF8B-40EE-8143-3EEA8D4E1B81}" srcOrd="0" destOrd="0" presId="urn:microsoft.com/office/officeart/2005/8/layout/bProcess2"/>
    <dgm:cxn modelId="{87DA1C2B-3063-4758-8DCD-BEAFB95BDBAA}" type="presOf" srcId="{335EE51D-AE7C-49D4-8C1A-ADF33C21F768}" destId="{E1C1D95C-A89E-4330-8039-CE980CEFC6D4}" srcOrd="0" destOrd="0" presId="urn:microsoft.com/office/officeart/2005/8/layout/bProcess2"/>
    <dgm:cxn modelId="{82BF8AA2-017C-47F8-AE91-E1442A255B36}" srcId="{6AB06197-DD4E-48E2-BA9C-40C2159039A6}" destId="{23F42B9D-14E1-4AD1-8B83-538C50D76540}" srcOrd="3" destOrd="0" parTransId="{61F84DDE-D12C-48BD-B910-D3FFE4B5DA00}" sibTransId="{8E44B721-B7D4-4DFD-8E4C-890EC44078A9}"/>
    <dgm:cxn modelId="{3A355785-7B57-4D5C-8D38-22C9B0DD5BF3}" type="presOf" srcId="{C34D9AAE-4346-4DDB-9FF7-0019BD3B8B4E}" destId="{611FC2E5-466B-4011-8909-BD9DF67959A1}" srcOrd="0" destOrd="0" presId="urn:microsoft.com/office/officeart/2005/8/layout/bProcess2"/>
    <dgm:cxn modelId="{69889022-EA3B-4CE7-B236-66C07F3C5CFD}" srcId="{6AB06197-DD4E-48E2-BA9C-40C2159039A6}" destId="{74EBF0AF-6DFA-43DE-BB9A-7FA4C5333559}" srcOrd="2" destOrd="0" parTransId="{BFE46DC6-2796-40F7-BDD2-96232784C119}" sibTransId="{EE579EAA-DFDD-4D96-9E91-8B3907F8D95A}"/>
    <dgm:cxn modelId="{79A03C5B-28F8-4E67-8C28-05F3746B7280}" type="presOf" srcId="{74EBF0AF-6DFA-43DE-BB9A-7FA4C5333559}" destId="{65D346C1-127C-4E2A-9FBD-2128DF25564B}" srcOrd="0" destOrd="0" presId="urn:microsoft.com/office/officeart/2005/8/layout/bProcess2"/>
    <dgm:cxn modelId="{3FB72340-D4E0-4D3F-8E67-3FD946A5010F}" type="presOf" srcId="{6AB06197-DD4E-48E2-BA9C-40C2159039A6}" destId="{4A74CDE0-9358-4223-81B4-078C91072968}" srcOrd="0" destOrd="0" presId="urn:microsoft.com/office/officeart/2005/8/layout/bProcess2"/>
    <dgm:cxn modelId="{C1558217-8A98-405C-9B6F-4B47BF69CAF5}" type="presOf" srcId="{23F42B9D-14E1-4AD1-8B83-538C50D76540}" destId="{E61F16BC-2064-4251-8823-F24CFD51DFC7}" srcOrd="0" destOrd="0" presId="urn:microsoft.com/office/officeart/2005/8/layout/bProcess2"/>
    <dgm:cxn modelId="{750FC465-ED55-4C42-A837-14C5BA6E5160}" srcId="{6AB06197-DD4E-48E2-BA9C-40C2159039A6}" destId="{EA52DE8E-BE11-4A51-8E93-4BFD23054C8F}" srcOrd="7" destOrd="0" parTransId="{B802B7FF-A5C6-4160-B139-B92F84CA88AD}" sibTransId="{69DD08B7-5786-4A3D-94D5-18C561A561B4}"/>
    <dgm:cxn modelId="{B08C13E1-B186-4722-9CE6-B49210B9E6A8}" srcId="{6AB06197-DD4E-48E2-BA9C-40C2159039A6}" destId="{61E246BA-4DD9-44E7-893D-566B5303078B}" srcOrd="4" destOrd="0" parTransId="{D7E6DA49-6D44-4FF5-A2B7-7A342D1178F0}" sibTransId="{D4051580-1E58-4DD9-A93D-DF7EFA0F946D}"/>
    <dgm:cxn modelId="{596B1144-5F0C-4A0E-8050-28F04E0BF9E9}" type="presOf" srcId="{69DD08B7-5786-4A3D-94D5-18C561A561B4}" destId="{B1038328-5A54-432B-AD6A-A283B549ED68}" srcOrd="0" destOrd="0" presId="urn:microsoft.com/office/officeart/2005/8/layout/bProcess2"/>
    <dgm:cxn modelId="{DB84AA93-5D90-4EEB-B5EF-C4885AF9080C}" srcId="{6AB06197-DD4E-48E2-BA9C-40C2159039A6}" destId="{B4966A5A-B644-42EF-9B63-0BBD0F39786A}" srcOrd="0" destOrd="0" parTransId="{1F3C48BF-DB90-4F37-A239-FDC147595F7B}" sibTransId="{F56090C1-6A87-4D02-9501-51B3DBBAD178}"/>
    <dgm:cxn modelId="{3E541BD2-6B10-4643-A84C-2A51C4C15133}" type="presOf" srcId="{57464B63-BEEB-4148-8F38-CBF5FD633CA7}" destId="{9304D4A8-014C-47BC-8F09-38441733F12C}" srcOrd="0" destOrd="0" presId="urn:microsoft.com/office/officeart/2005/8/layout/bProcess2"/>
    <dgm:cxn modelId="{E3FDDE42-341A-470C-9B22-E91147D52043}" type="presOf" srcId="{0C839DAF-D9BA-422B-A0A1-2BF5FAA96988}" destId="{3B924E8E-5F13-4C2A-84DF-8FFA27C3A3CE}" srcOrd="0" destOrd="0" presId="urn:microsoft.com/office/officeart/2005/8/layout/bProcess2"/>
    <dgm:cxn modelId="{9CA8D1AE-7E8F-487D-A573-E9EE5B3B67F5}" srcId="{6AB06197-DD4E-48E2-BA9C-40C2159039A6}" destId="{C34D9AAE-4346-4DDB-9FF7-0019BD3B8B4E}" srcOrd="6" destOrd="0" parTransId="{89742AED-F132-4CFD-B69C-55F9AA83AA95}" sibTransId="{0C839DAF-D9BA-422B-A0A1-2BF5FAA96988}"/>
    <dgm:cxn modelId="{05090008-CD7F-425E-97EC-5D1134840173}" type="presOf" srcId="{B4966A5A-B644-42EF-9B63-0BBD0F39786A}" destId="{20633001-7413-478C-BC9F-CAA3C7BC4EF5}" srcOrd="0" destOrd="0" presId="urn:microsoft.com/office/officeart/2005/8/layout/bProcess2"/>
    <dgm:cxn modelId="{070765AB-CE6E-45A3-8CF2-971A711F7FD1}" type="presOf" srcId="{A3D498AD-27E3-4FA3-AE26-74699877E3D2}" destId="{15222C64-1B9C-49F6-ACCE-E864C099DB2A}" srcOrd="0" destOrd="0" presId="urn:microsoft.com/office/officeart/2005/8/layout/bProcess2"/>
    <dgm:cxn modelId="{A46BA5E2-7B5F-42C6-A141-3CC9D5FFCA8D}" type="presOf" srcId="{F56090C1-6A87-4D02-9501-51B3DBBAD178}" destId="{0A54ADC8-E27E-427D-B2F4-7422E6D1BC86}" srcOrd="0" destOrd="0" presId="urn:microsoft.com/office/officeart/2005/8/layout/bProcess2"/>
    <dgm:cxn modelId="{108B04ED-5C84-43BE-BC6E-4CACBB2A2018}" srcId="{6AB06197-DD4E-48E2-BA9C-40C2159039A6}" destId="{57464B63-BEEB-4148-8F38-CBF5FD633CA7}" srcOrd="8" destOrd="0" parTransId="{C7EA0EE0-1D76-4FC9-96AF-ED73009D8655}" sibTransId="{426AE4CD-627C-4080-875B-8687D01E195A}"/>
    <dgm:cxn modelId="{0BE39E26-3538-4CE1-A879-5F6BC5E0DEE0}" type="presOf" srcId="{2299CE3B-F544-4EC9-8510-E729F86A5120}" destId="{550956D6-EB85-4FF0-BAB9-0C3B31A024C3}" srcOrd="0" destOrd="0" presId="urn:microsoft.com/office/officeart/2005/8/layout/bProcess2"/>
    <dgm:cxn modelId="{C5C1ACB5-F633-47CF-ACB5-2CC2091DC9AF}" type="presOf" srcId="{61E246BA-4DD9-44E7-893D-566B5303078B}" destId="{C18BA7E1-CB3D-436B-AED0-FBCBBC057683}" srcOrd="0" destOrd="0" presId="urn:microsoft.com/office/officeart/2005/8/layout/bProcess2"/>
    <dgm:cxn modelId="{D0AAA3D4-043A-4B72-AB75-F813B0CFC1B7}" type="presOf" srcId="{D4051580-1E58-4DD9-A93D-DF7EFA0F946D}" destId="{F700AC1B-3123-4F51-888E-19F7B4982822}" srcOrd="0" destOrd="0" presId="urn:microsoft.com/office/officeart/2005/8/layout/bProcess2"/>
    <dgm:cxn modelId="{D3F8E019-9D18-4E49-986A-7D18D79E2513}" srcId="{6AB06197-DD4E-48E2-BA9C-40C2159039A6}" destId="{A3D498AD-27E3-4FA3-AE26-74699877E3D2}" srcOrd="5" destOrd="0" parTransId="{BB7FC00D-2DBB-4187-AFA9-FE3EED6326E4}" sibTransId="{335EE51D-AE7C-49D4-8C1A-ADF33C21F768}"/>
    <dgm:cxn modelId="{90B5512B-4A61-4495-AA4F-FEDE15E00D05}" type="presOf" srcId="{EE579EAA-DFDD-4D96-9E91-8B3907F8D95A}" destId="{0F332735-2CEE-4869-97D9-C9D6809221D6}" srcOrd="0" destOrd="0" presId="urn:microsoft.com/office/officeart/2005/8/layout/bProcess2"/>
    <dgm:cxn modelId="{EC65B515-6A5E-4D80-945F-854313D60900}" type="presOf" srcId="{908FCE7A-5678-424E-8422-93D015825B69}" destId="{5CEF882A-F655-4A1B-A460-94A6EB6C2459}" srcOrd="0" destOrd="0" presId="urn:microsoft.com/office/officeart/2005/8/layout/bProcess2"/>
    <dgm:cxn modelId="{BAB2BF3D-5FD7-4AD3-9E72-BA0693AD645C}" type="presParOf" srcId="{4A74CDE0-9358-4223-81B4-078C91072968}" destId="{20633001-7413-478C-BC9F-CAA3C7BC4EF5}" srcOrd="0" destOrd="0" presId="urn:microsoft.com/office/officeart/2005/8/layout/bProcess2"/>
    <dgm:cxn modelId="{F2C83A9A-E44E-4A58-80B5-2CC45E2D5D23}" type="presParOf" srcId="{4A74CDE0-9358-4223-81B4-078C91072968}" destId="{0A54ADC8-E27E-427D-B2F4-7422E6D1BC86}" srcOrd="1" destOrd="0" presId="urn:microsoft.com/office/officeart/2005/8/layout/bProcess2"/>
    <dgm:cxn modelId="{67EC89D4-606F-494C-B559-32FEBD32AAEE}" type="presParOf" srcId="{4A74CDE0-9358-4223-81B4-078C91072968}" destId="{88249091-8A93-4DF5-B29D-BA6B4367EEEE}" srcOrd="2" destOrd="0" presId="urn:microsoft.com/office/officeart/2005/8/layout/bProcess2"/>
    <dgm:cxn modelId="{B8E91EBF-1851-48AC-B3DB-CCA19D1E4773}" type="presParOf" srcId="{88249091-8A93-4DF5-B29D-BA6B4367EEEE}" destId="{56B6E42F-615F-4976-B494-0574A9F8C3BA}" srcOrd="0" destOrd="0" presId="urn:microsoft.com/office/officeart/2005/8/layout/bProcess2"/>
    <dgm:cxn modelId="{200B4871-228C-4F89-8C6F-FEF5444C3B1E}" type="presParOf" srcId="{88249091-8A93-4DF5-B29D-BA6B4367EEEE}" destId="{550956D6-EB85-4FF0-BAB9-0C3B31A024C3}" srcOrd="1" destOrd="0" presId="urn:microsoft.com/office/officeart/2005/8/layout/bProcess2"/>
    <dgm:cxn modelId="{290B0AAC-7241-4081-B9AD-0BA708CB4EA3}" type="presParOf" srcId="{4A74CDE0-9358-4223-81B4-078C91072968}" destId="{5CEF882A-F655-4A1B-A460-94A6EB6C2459}" srcOrd="3" destOrd="0" presId="urn:microsoft.com/office/officeart/2005/8/layout/bProcess2"/>
    <dgm:cxn modelId="{53F8540A-F956-48B6-A441-1BC0121145E5}" type="presParOf" srcId="{4A74CDE0-9358-4223-81B4-078C91072968}" destId="{4F4D350E-3670-49B7-91CF-6A937ECE55CF}" srcOrd="4" destOrd="0" presId="urn:microsoft.com/office/officeart/2005/8/layout/bProcess2"/>
    <dgm:cxn modelId="{1BA77A44-6E46-40C3-9C3D-0584F1FEA81A}" type="presParOf" srcId="{4F4D350E-3670-49B7-91CF-6A937ECE55CF}" destId="{800C9F21-2944-4BBB-AF8D-5F1F3352720C}" srcOrd="0" destOrd="0" presId="urn:microsoft.com/office/officeart/2005/8/layout/bProcess2"/>
    <dgm:cxn modelId="{B8EE02AB-535C-4B35-8116-436E3C5A5230}" type="presParOf" srcId="{4F4D350E-3670-49B7-91CF-6A937ECE55CF}" destId="{65D346C1-127C-4E2A-9FBD-2128DF25564B}" srcOrd="1" destOrd="0" presId="urn:microsoft.com/office/officeart/2005/8/layout/bProcess2"/>
    <dgm:cxn modelId="{597924D1-D901-4B70-901A-5EC2D6024A58}" type="presParOf" srcId="{4A74CDE0-9358-4223-81B4-078C91072968}" destId="{0F332735-2CEE-4869-97D9-C9D6809221D6}" srcOrd="5" destOrd="0" presId="urn:microsoft.com/office/officeart/2005/8/layout/bProcess2"/>
    <dgm:cxn modelId="{4FA5D02E-6CC5-4ECA-9E51-FD687B072D62}" type="presParOf" srcId="{4A74CDE0-9358-4223-81B4-078C91072968}" destId="{CB35B729-3C27-4147-9587-C5AC8829AE79}" srcOrd="6" destOrd="0" presId="urn:microsoft.com/office/officeart/2005/8/layout/bProcess2"/>
    <dgm:cxn modelId="{1ECC3218-EF9F-4078-AEC4-B0FC063F7BC2}" type="presParOf" srcId="{CB35B729-3C27-4147-9587-C5AC8829AE79}" destId="{EF38D77E-B61D-499F-A29C-F3AF010FD932}" srcOrd="0" destOrd="0" presId="urn:microsoft.com/office/officeart/2005/8/layout/bProcess2"/>
    <dgm:cxn modelId="{E3E1CC98-A8EC-4314-A478-21ECBB3AF60D}" type="presParOf" srcId="{CB35B729-3C27-4147-9587-C5AC8829AE79}" destId="{E61F16BC-2064-4251-8823-F24CFD51DFC7}" srcOrd="1" destOrd="0" presId="urn:microsoft.com/office/officeart/2005/8/layout/bProcess2"/>
    <dgm:cxn modelId="{19B0665B-8C65-4307-96AD-A7313D47C8F0}" type="presParOf" srcId="{4A74CDE0-9358-4223-81B4-078C91072968}" destId="{974B4CBE-DF8B-40EE-8143-3EEA8D4E1B81}" srcOrd="7" destOrd="0" presId="urn:microsoft.com/office/officeart/2005/8/layout/bProcess2"/>
    <dgm:cxn modelId="{7260550F-119D-4987-9533-52AC71B3895C}" type="presParOf" srcId="{4A74CDE0-9358-4223-81B4-078C91072968}" destId="{4F27A16F-A70A-4F72-9588-8E7D28084018}" srcOrd="8" destOrd="0" presId="urn:microsoft.com/office/officeart/2005/8/layout/bProcess2"/>
    <dgm:cxn modelId="{F603BE20-1FD3-4A6B-94DF-788127633035}" type="presParOf" srcId="{4F27A16F-A70A-4F72-9588-8E7D28084018}" destId="{798AB72E-DCE4-4ED6-86F2-00B375193559}" srcOrd="0" destOrd="0" presId="urn:microsoft.com/office/officeart/2005/8/layout/bProcess2"/>
    <dgm:cxn modelId="{4226B8C7-86DF-4E41-8F49-B819BF0A34CE}" type="presParOf" srcId="{4F27A16F-A70A-4F72-9588-8E7D28084018}" destId="{C18BA7E1-CB3D-436B-AED0-FBCBBC057683}" srcOrd="1" destOrd="0" presId="urn:microsoft.com/office/officeart/2005/8/layout/bProcess2"/>
    <dgm:cxn modelId="{2CE318A9-EB08-4D13-8F82-84A4095172F1}" type="presParOf" srcId="{4A74CDE0-9358-4223-81B4-078C91072968}" destId="{F700AC1B-3123-4F51-888E-19F7B4982822}" srcOrd="9" destOrd="0" presId="urn:microsoft.com/office/officeart/2005/8/layout/bProcess2"/>
    <dgm:cxn modelId="{C053C2CF-DCB5-45AF-8744-B0B59BC74DBE}" type="presParOf" srcId="{4A74CDE0-9358-4223-81B4-078C91072968}" destId="{780D7915-1F30-4389-87B0-CD5582A1E595}" srcOrd="10" destOrd="0" presId="urn:microsoft.com/office/officeart/2005/8/layout/bProcess2"/>
    <dgm:cxn modelId="{8949878B-B616-4083-9608-CB6E6784BD19}" type="presParOf" srcId="{780D7915-1F30-4389-87B0-CD5582A1E595}" destId="{5CC8DAA8-6151-41F4-94E0-B60BDCF6214C}" srcOrd="0" destOrd="0" presId="urn:microsoft.com/office/officeart/2005/8/layout/bProcess2"/>
    <dgm:cxn modelId="{1ED54A57-8491-4B32-AE82-634342E9B4BD}" type="presParOf" srcId="{780D7915-1F30-4389-87B0-CD5582A1E595}" destId="{15222C64-1B9C-49F6-ACCE-E864C099DB2A}" srcOrd="1" destOrd="0" presId="urn:microsoft.com/office/officeart/2005/8/layout/bProcess2"/>
    <dgm:cxn modelId="{B727896B-5FFB-433B-81EB-E01916933EC2}" type="presParOf" srcId="{4A74CDE0-9358-4223-81B4-078C91072968}" destId="{E1C1D95C-A89E-4330-8039-CE980CEFC6D4}" srcOrd="11" destOrd="0" presId="urn:microsoft.com/office/officeart/2005/8/layout/bProcess2"/>
    <dgm:cxn modelId="{723BA7C0-6252-4092-BEBA-D60B996221A5}" type="presParOf" srcId="{4A74CDE0-9358-4223-81B4-078C91072968}" destId="{E130E7AE-8955-454A-82E5-077FFC3CEE95}" srcOrd="12" destOrd="0" presId="urn:microsoft.com/office/officeart/2005/8/layout/bProcess2"/>
    <dgm:cxn modelId="{9979319C-997B-41C7-86C6-1301F9AD33E2}" type="presParOf" srcId="{E130E7AE-8955-454A-82E5-077FFC3CEE95}" destId="{A1CF4BD5-B5DE-4B80-97A3-DE5668A58C06}" srcOrd="0" destOrd="0" presId="urn:microsoft.com/office/officeart/2005/8/layout/bProcess2"/>
    <dgm:cxn modelId="{B96E3CB9-3565-419E-B070-705D0AFF76F0}" type="presParOf" srcId="{E130E7AE-8955-454A-82E5-077FFC3CEE95}" destId="{611FC2E5-466B-4011-8909-BD9DF67959A1}" srcOrd="1" destOrd="0" presId="urn:microsoft.com/office/officeart/2005/8/layout/bProcess2"/>
    <dgm:cxn modelId="{8349CDC1-E651-41E0-9440-9893E1124DC9}" type="presParOf" srcId="{4A74CDE0-9358-4223-81B4-078C91072968}" destId="{3B924E8E-5F13-4C2A-84DF-8FFA27C3A3CE}" srcOrd="13" destOrd="0" presId="urn:microsoft.com/office/officeart/2005/8/layout/bProcess2"/>
    <dgm:cxn modelId="{65F0C59F-BC6E-4BA6-AD81-6A57D568B827}" type="presParOf" srcId="{4A74CDE0-9358-4223-81B4-078C91072968}" destId="{731CB760-7AD6-4BCF-9962-C457E27C7BCB}" srcOrd="14" destOrd="0" presId="urn:microsoft.com/office/officeart/2005/8/layout/bProcess2"/>
    <dgm:cxn modelId="{F45BA4CC-FD98-4B5B-9F27-E93C153E94F5}" type="presParOf" srcId="{731CB760-7AD6-4BCF-9962-C457E27C7BCB}" destId="{FDC0F499-6BBC-4065-BCD6-F293E2E9C381}" srcOrd="0" destOrd="0" presId="urn:microsoft.com/office/officeart/2005/8/layout/bProcess2"/>
    <dgm:cxn modelId="{BB2EB311-FCCD-4A17-8692-A64BA2B1511C}" type="presParOf" srcId="{731CB760-7AD6-4BCF-9962-C457E27C7BCB}" destId="{BC8826A8-8DC5-4B5A-A709-A8C008FE10E8}" srcOrd="1" destOrd="0" presId="urn:microsoft.com/office/officeart/2005/8/layout/bProcess2"/>
    <dgm:cxn modelId="{8CA2BC89-A861-4D9C-8F80-E56025E7D15A}" type="presParOf" srcId="{4A74CDE0-9358-4223-81B4-078C91072968}" destId="{B1038328-5A54-432B-AD6A-A283B549ED68}" srcOrd="15" destOrd="0" presId="urn:microsoft.com/office/officeart/2005/8/layout/bProcess2"/>
    <dgm:cxn modelId="{8F5349F3-8D2D-46AE-87B3-360ACDF21B23}" type="presParOf" srcId="{4A74CDE0-9358-4223-81B4-078C91072968}" destId="{9304D4A8-014C-47BC-8F09-38441733F12C}" srcOrd="16"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B06197-DD4E-48E2-BA9C-40C2159039A6}" type="doc">
      <dgm:prSet loTypeId="urn:microsoft.com/office/officeart/2005/8/layout/bProcess2" loCatId="process" qsTypeId="urn:microsoft.com/office/officeart/2005/8/quickstyle/simple1" qsCatId="simple" csTypeId="urn:microsoft.com/office/officeart/2005/8/colors/colorful4" csCatId="colorful" phldr="1"/>
      <dgm:spPr/>
      <dgm:t>
        <a:bodyPr/>
        <a:lstStyle/>
        <a:p>
          <a:pPr latinLnBrk="1"/>
          <a:endParaRPr lang="ko-KR" altLang="en-US"/>
        </a:p>
      </dgm:t>
    </dgm:pt>
    <dgm:pt modelId="{B4966A5A-B644-42EF-9B63-0BBD0F39786A}">
      <dgm:prSet phldrT="[텍스트]"/>
      <dgm:spPr/>
      <dgm:t>
        <a:bodyPr/>
        <a:lstStyle/>
        <a:p>
          <a:pPr latinLnBrk="1"/>
          <a:r>
            <a:rPr lang="ko-KR" altLang="en-US" dirty="0" smtClean="0"/>
            <a:t>영화상영</a:t>
          </a:r>
          <a:endParaRPr lang="ko-KR" altLang="en-US" dirty="0"/>
        </a:p>
      </dgm:t>
    </dgm:pt>
    <dgm:pt modelId="{1F3C48BF-DB90-4F37-A239-FDC147595F7B}" type="parTrans" cxnId="{DB84AA93-5D90-4EEB-B5EF-C4885AF9080C}">
      <dgm:prSet/>
      <dgm:spPr/>
      <dgm:t>
        <a:bodyPr/>
        <a:lstStyle/>
        <a:p>
          <a:pPr latinLnBrk="1"/>
          <a:endParaRPr lang="ko-KR" altLang="en-US"/>
        </a:p>
      </dgm:t>
    </dgm:pt>
    <dgm:pt modelId="{F56090C1-6A87-4D02-9501-51B3DBBAD178}" type="sibTrans" cxnId="{DB84AA93-5D90-4EEB-B5EF-C4885AF9080C}">
      <dgm:prSet/>
      <dgm:spPr/>
      <dgm:t>
        <a:bodyPr/>
        <a:lstStyle/>
        <a:p>
          <a:pPr latinLnBrk="1"/>
          <a:endParaRPr lang="ko-KR" altLang="en-US"/>
        </a:p>
      </dgm:t>
    </dgm:pt>
    <dgm:pt modelId="{2299CE3B-F544-4EC9-8510-E729F86A5120}">
      <dgm:prSet phldrT="[텍스트]"/>
      <dgm:spPr/>
      <dgm:t>
        <a:bodyPr/>
        <a:lstStyle/>
        <a:p>
          <a:pPr latinLnBrk="1"/>
          <a:r>
            <a:rPr lang="ko-KR" altLang="en-US" dirty="0" smtClean="0"/>
            <a:t>노래교실</a:t>
          </a:r>
          <a:endParaRPr lang="ko-KR" altLang="en-US" dirty="0"/>
        </a:p>
      </dgm:t>
    </dgm:pt>
    <dgm:pt modelId="{74FCF42D-3E64-4787-AFF1-448604CC6356}" type="parTrans" cxnId="{514E8737-30BD-4B06-86B5-F5E871DAF7D2}">
      <dgm:prSet/>
      <dgm:spPr/>
      <dgm:t>
        <a:bodyPr/>
        <a:lstStyle/>
        <a:p>
          <a:pPr latinLnBrk="1"/>
          <a:endParaRPr lang="ko-KR" altLang="en-US"/>
        </a:p>
      </dgm:t>
    </dgm:pt>
    <dgm:pt modelId="{908FCE7A-5678-424E-8422-93D015825B69}" type="sibTrans" cxnId="{514E8737-30BD-4B06-86B5-F5E871DAF7D2}">
      <dgm:prSet/>
      <dgm:spPr/>
      <dgm:t>
        <a:bodyPr/>
        <a:lstStyle/>
        <a:p>
          <a:pPr latinLnBrk="1"/>
          <a:endParaRPr lang="ko-KR" altLang="en-US"/>
        </a:p>
      </dgm:t>
    </dgm:pt>
    <dgm:pt modelId="{74EBF0AF-6DFA-43DE-BB9A-7FA4C5333559}">
      <dgm:prSet phldrT="[텍스트]"/>
      <dgm:spPr/>
      <dgm:t>
        <a:bodyPr/>
        <a:lstStyle/>
        <a:p>
          <a:pPr latinLnBrk="1"/>
          <a:r>
            <a:rPr lang="ko-KR" altLang="en-US" dirty="0" smtClean="0"/>
            <a:t>미술치료</a:t>
          </a:r>
          <a:endParaRPr lang="ko-KR" altLang="en-US" dirty="0"/>
        </a:p>
      </dgm:t>
    </dgm:pt>
    <dgm:pt modelId="{BFE46DC6-2796-40F7-BDD2-96232784C119}" type="parTrans" cxnId="{69889022-EA3B-4CE7-B236-66C07F3C5CFD}">
      <dgm:prSet/>
      <dgm:spPr/>
      <dgm:t>
        <a:bodyPr/>
        <a:lstStyle/>
        <a:p>
          <a:pPr latinLnBrk="1"/>
          <a:endParaRPr lang="ko-KR" altLang="en-US"/>
        </a:p>
      </dgm:t>
    </dgm:pt>
    <dgm:pt modelId="{EE579EAA-DFDD-4D96-9E91-8B3907F8D95A}" type="sibTrans" cxnId="{69889022-EA3B-4CE7-B236-66C07F3C5CFD}">
      <dgm:prSet/>
      <dgm:spPr/>
      <dgm:t>
        <a:bodyPr/>
        <a:lstStyle/>
        <a:p>
          <a:pPr latinLnBrk="1"/>
          <a:endParaRPr lang="ko-KR" altLang="en-US"/>
        </a:p>
      </dgm:t>
    </dgm:pt>
    <dgm:pt modelId="{23F42B9D-14E1-4AD1-8B83-538C50D76540}">
      <dgm:prSet phldrT="[텍스트]"/>
      <dgm:spPr/>
      <dgm:t>
        <a:bodyPr/>
        <a:lstStyle/>
        <a:p>
          <a:pPr latinLnBrk="1"/>
          <a:r>
            <a:rPr lang="ko-KR" altLang="en-US" dirty="0" smtClean="0"/>
            <a:t>기능회복훈련</a:t>
          </a:r>
          <a:r>
            <a:rPr lang="en-US" altLang="ko-KR" dirty="0" smtClean="0"/>
            <a:t>(</a:t>
          </a:r>
          <a:r>
            <a:rPr lang="ko-KR" altLang="en-US" dirty="0" smtClean="0"/>
            <a:t>체조</a:t>
          </a:r>
          <a:r>
            <a:rPr lang="en-US" altLang="ko-KR" dirty="0" smtClean="0"/>
            <a:t>, </a:t>
          </a:r>
          <a:r>
            <a:rPr lang="ko-KR" altLang="en-US" dirty="0" err="1" smtClean="0"/>
            <a:t>구축맛사지</a:t>
          </a:r>
          <a:r>
            <a:rPr lang="en-US" altLang="ko-KR" dirty="0" smtClean="0"/>
            <a:t>)</a:t>
          </a:r>
          <a:endParaRPr lang="ko-KR" altLang="en-US" dirty="0"/>
        </a:p>
      </dgm:t>
    </dgm:pt>
    <dgm:pt modelId="{61F84DDE-D12C-48BD-B910-D3FFE4B5DA00}" type="parTrans" cxnId="{82BF8AA2-017C-47F8-AE91-E1442A255B36}">
      <dgm:prSet/>
      <dgm:spPr/>
      <dgm:t>
        <a:bodyPr/>
        <a:lstStyle/>
        <a:p>
          <a:pPr latinLnBrk="1"/>
          <a:endParaRPr lang="ko-KR" altLang="en-US"/>
        </a:p>
      </dgm:t>
    </dgm:pt>
    <dgm:pt modelId="{8E44B721-B7D4-4DFD-8E4C-890EC44078A9}" type="sibTrans" cxnId="{82BF8AA2-017C-47F8-AE91-E1442A255B36}">
      <dgm:prSet/>
      <dgm:spPr/>
      <dgm:t>
        <a:bodyPr/>
        <a:lstStyle/>
        <a:p>
          <a:pPr latinLnBrk="1"/>
          <a:endParaRPr lang="ko-KR" altLang="en-US"/>
        </a:p>
      </dgm:t>
    </dgm:pt>
    <dgm:pt modelId="{61E246BA-4DD9-44E7-893D-566B5303078B}">
      <dgm:prSet phldrT="[텍스트]"/>
      <dgm:spPr/>
      <dgm:t>
        <a:bodyPr/>
        <a:lstStyle/>
        <a:p>
          <a:pPr latinLnBrk="1"/>
          <a:r>
            <a:rPr lang="ko-KR" altLang="en-US" dirty="0" smtClean="0"/>
            <a:t>다도교실</a:t>
          </a:r>
          <a:endParaRPr lang="ko-KR" altLang="en-US" dirty="0"/>
        </a:p>
      </dgm:t>
    </dgm:pt>
    <dgm:pt modelId="{D7E6DA49-6D44-4FF5-A2B7-7A342D1178F0}" type="parTrans" cxnId="{B08C13E1-B186-4722-9CE6-B49210B9E6A8}">
      <dgm:prSet/>
      <dgm:spPr/>
      <dgm:t>
        <a:bodyPr/>
        <a:lstStyle/>
        <a:p>
          <a:pPr latinLnBrk="1"/>
          <a:endParaRPr lang="ko-KR" altLang="en-US"/>
        </a:p>
      </dgm:t>
    </dgm:pt>
    <dgm:pt modelId="{D4051580-1E58-4DD9-A93D-DF7EFA0F946D}" type="sibTrans" cxnId="{B08C13E1-B186-4722-9CE6-B49210B9E6A8}">
      <dgm:prSet/>
      <dgm:spPr/>
      <dgm:t>
        <a:bodyPr/>
        <a:lstStyle/>
        <a:p>
          <a:pPr latinLnBrk="1"/>
          <a:endParaRPr lang="ko-KR" altLang="en-US"/>
        </a:p>
      </dgm:t>
    </dgm:pt>
    <dgm:pt modelId="{A3D498AD-27E3-4FA3-AE26-74699877E3D2}">
      <dgm:prSet phldrT="[텍스트]"/>
      <dgm:spPr/>
      <dgm:t>
        <a:bodyPr/>
        <a:lstStyle/>
        <a:p>
          <a:pPr latinLnBrk="1"/>
          <a:r>
            <a:rPr lang="ko-KR" altLang="en-US" dirty="0" smtClean="0"/>
            <a:t>신앙지원</a:t>
          </a:r>
          <a:endParaRPr lang="ko-KR" altLang="en-US" dirty="0"/>
        </a:p>
      </dgm:t>
    </dgm:pt>
    <dgm:pt modelId="{BB7FC00D-2DBB-4187-AFA9-FE3EED6326E4}" type="parTrans" cxnId="{D3F8E019-9D18-4E49-986A-7D18D79E2513}">
      <dgm:prSet/>
      <dgm:spPr/>
      <dgm:t>
        <a:bodyPr/>
        <a:lstStyle/>
        <a:p>
          <a:pPr latinLnBrk="1"/>
          <a:endParaRPr lang="ko-KR" altLang="en-US"/>
        </a:p>
      </dgm:t>
    </dgm:pt>
    <dgm:pt modelId="{335EE51D-AE7C-49D4-8C1A-ADF33C21F768}" type="sibTrans" cxnId="{D3F8E019-9D18-4E49-986A-7D18D79E2513}">
      <dgm:prSet/>
      <dgm:spPr/>
      <dgm:t>
        <a:bodyPr/>
        <a:lstStyle/>
        <a:p>
          <a:pPr latinLnBrk="1"/>
          <a:endParaRPr lang="ko-KR" altLang="en-US"/>
        </a:p>
      </dgm:t>
    </dgm:pt>
    <dgm:pt modelId="{C34D9AAE-4346-4DDB-9FF7-0019BD3B8B4E}">
      <dgm:prSet phldrT="[텍스트]"/>
      <dgm:spPr/>
      <dgm:t>
        <a:bodyPr/>
        <a:lstStyle/>
        <a:p>
          <a:pPr latinLnBrk="1"/>
          <a:r>
            <a:rPr lang="ko-KR" altLang="en-US" dirty="0" smtClean="0"/>
            <a:t>산책</a:t>
          </a:r>
          <a:endParaRPr lang="ko-KR" altLang="en-US" dirty="0"/>
        </a:p>
      </dgm:t>
    </dgm:pt>
    <dgm:pt modelId="{89742AED-F132-4CFD-B69C-55F9AA83AA95}" type="parTrans" cxnId="{9CA8D1AE-7E8F-487D-A573-E9EE5B3B67F5}">
      <dgm:prSet/>
      <dgm:spPr/>
      <dgm:t>
        <a:bodyPr/>
        <a:lstStyle/>
        <a:p>
          <a:pPr latinLnBrk="1"/>
          <a:endParaRPr lang="ko-KR" altLang="en-US"/>
        </a:p>
      </dgm:t>
    </dgm:pt>
    <dgm:pt modelId="{0C839DAF-D9BA-422B-A0A1-2BF5FAA96988}" type="sibTrans" cxnId="{9CA8D1AE-7E8F-487D-A573-E9EE5B3B67F5}">
      <dgm:prSet/>
      <dgm:spPr/>
      <dgm:t>
        <a:bodyPr/>
        <a:lstStyle/>
        <a:p>
          <a:pPr latinLnBrk="1"/>
          <a:endParaRPr lang="ko-KR" altLang="en-US"/>
        </a:p>
      </dgm:t>
    </dgm:pt>
    <dgm:pt modelId="{EA52DE8E-BE11-4A51-8E93-4BFD23054C8F}">
      <dgm:prSet phldrT="[텍스트]"/>
      <dgm:spPr/>
      <dgm:t>
        <a:bodyPr/>
        <a:lstStyle/>
        <a:p>
          <a:pPr latinLnBrk="1"/>
          <a:r>
            <a:rPr lang="ko-KR" altLang="en-US" dirty="0" smtClean="0"/>
            <a:t>생신잔치</a:t>
          </a:r>
          <a:endParaRPr lang="ko-KR" altLang="en-US" dirty="0"/>
        </a:p>
      </dgm:t>
    </dgm:pt>
    <dgm:pt modelId="{B802B7FF-A5C6-4160-B139-B92F84CA88AD}" type="parTrans" cxnId="{750FC465-ED55-4C42-A837-14C5BA6E5160}">
      <dgm:prSet/>
      <dgm:spPr/>
      <dgm:t>
        <a:bodyPr/>
        <a:lstStyle/>
        <a:p>
          <a:pPr latinLnBrk="1"/>
          <a:endParaRPr lang="ko-KR" altLang="en-US"/>
        </a:p>
      </dgm:t>
    </dgm:pt>
    <dgm:pt modelId="{69DD08B7-5786-4A3D-94D5-18C561A561B4}" type="sibTrans" cxnId="{750FC465-ED55-4C42-A837-14C5BA6E5160}">
      <dgm:prSet/>
      <dgm:spPr/>
      <dgm:t>
        <a:bodyPr/>
        <a:lstStyle/>
        <a:p>
          <a:pPr latinLnBrk="1"/>
          <a:endParaRPr lang="ko-KR" altLang="en-US"/>
        </a:p>
      </dgm:t>
    </dgm:pt>
    <dgm:pt modelId="{57464B63-BEEB-4148-8F38-CBF5FD633CA7}">
      <dgm:prSet phldrT="[텍스트]"/>
      <dgm:spPr/>
      <dgm:t>
        <a:bodyPr/>
        <a:lstStyle/>
        <a:p>
          <a:pPr latinLnBrk="1"/>
          <a:r>
            <a:rPr lang="ko-KR" altLang="en-US" dirty="0" smtClean="0"/>
            <a:t>명절행사</a:t>
          </a:r>
          <a:endParaRPr lang="ko-KR" altLang="en-US" dirty="0"/>
        </a:p>
      </dgm:t>
    </dgm:pt>
    <dgm:pt modelId="{C7EA0EE0-1D76-4FC9-96AF-ED73009D8655}" type="parTrans" cxnId="{108B04ED-5C84-43BE-BC6E-4CACBB2A2018}">
      <dgm:prSet/>
      <dgm:spPr/>
      <dgm:t>
        <a:bodyPr/>
        <a:lstStyle/>
        <a:p>
          <a:pPr latinLnBrk="1"/>
          <a:endParaRPr lang="ko-KR" altLang="en-US"/>
        </a:p>
      </dgm:t>
    </dgm:pt>
    <dgm:pt modelId="{426AE4CD-627C-4080-875B-8687D01E195A}" type="sibTrans" cxnId="{108B04ED-5C84-43BE-BC6E-4CACBB2A2018}">
      <dgm:prSet/>
      <dgm:spPr/>
      <dgm:t>
        <a:bodyPr/>
        <a:lstStyle/>
        <a:p>
          <a:pPr latinLnBrk="1"/>
          <a:endParaRPr lang="ko-KR" altLang="en-US"/>
        </a:p>
      </dgm:t>
    </dgm:pt>
    <dgm:pt modelId="{4A74CDE0-9358-4223-81B4-078C91072968}" type="pres">
      <dgm:prSet presAssocID="{6AB06197-DD4E-48E2-BA9C-40C2159039A6}" presName="diagram" presStyleCnt="0">
        <dgm:presLayoutVars>
          <dgm:dir/>
          <dgm:resizeHandles/>
        </dgm:presLayoutVars>
      </dgm:prSet>
      <dgm:spPr/>
      <dgm:t>
        <a:bodyPr/>
        <a:lstStyle/>
        <a:p>
          <a:pPr latinLnBrk="1"/>
          <a:endParaRPr lang="ko-KR" altLang="en-US"/>
        </a:p>
      </dgm:t>
    </dgm:pt>
    <dgm:pt modelId="{20633001-7413-478C-BC9F-CAA3C7BC4EF5}" type="pres">
      <dgm:prSet presAssocID="{B4966A5A-B644-42EF-9B63-0BBD0F39786A}" presName="firstNode" presStyleLbl="node1" presStyleIdx="0" presStyleCnt="9" custScaleX="138370" custLinFactNeighborX="53703" custLinFactNeighborY="20523">
        <dgm:presLayoutVars>
          <dgm:bulletEnabled val="1"/>
        </dgm:presLayoutVars>
      </dgm:prSet>
      <dgm:spPr/>
      <dgm:t>
        <a:bodyPr/>
        <a:lstStyle/>
        <a:p>
          <a:pPr latinLnBrk="1"/>
          <a:endParaRPr lang="ko-KR" altLang="en-US"/>
        </a:p>
      </dgm:t>
    </dgm:pt>
    <dgm:pt modelId="{0A54ADC8-E27E-427D-B2F4-7422E6D1BC86}" type="pres">
      <dgm:prSet presAssocID="{F56090C1-6A87-4D02-9501-51B3DBBAD178}" presName="sibTrans" presStyleLbl="sibTrans2D1" presStyleIdx="0" presStyleCnt="8"/>
      <dgm:spPr/>
      <dgm:t>
        <a:bodyPr/>
        <a:lstStyle/>
        <a:p>
          <a:pPr latinLnBrk="1"/>
          <a:endParaRPr lang="ko-KR" altLang="en-US"/>
        </a:p>
      </dgm:t>
    </dgm:pt>
    <dgm:pt modelId="{88249091-8A93-4DF5-B29D-BA6B4367EEEE}" type="pres">
      <dgm:prSet presAssocID="{2299CE3B-F544-4EC9-8510-E729F86A5120}" presName="middleNode" presStyleCnt="0"/>
      <dgm:spPr/>
    </dgm:pt>
    <dgm:pt modelId="{56B6E42F-615F-4976-B494-0574A9F8C3BA}" type="pres">
      <dgm:prSet presAssocID="{2299CE3B-F544-4EC9-8510-E729F86A5120}" presName="padding" presStyleLbl="node1" presStyleIdx="0" presStyleCnt="9"/>
      <dgm:spPr/>
    </dgm:pt>
    <dgm:pt modelId="{550956D6-EB85-4FF0-BAB9-0C3B31A024C3}" type="pres">
      <dgm:prSet presAssocID="{2299CE3B-F544-4EC9-8510-E729F86A5120}" presName="shape" presStyleLbl="node1" presStyleIdx="1" presStyleCnt="9" custScaleX="143748" custScaleY="121134">
        <dgm:presLayoutVars>
          <dgm:bulletEnabled val="1"/>
        </dgm:presLayoutVars>
      </dgm:prSet>
      <dgm:spPr/>
      <dgm:t>
        <a:bodyPr/>
        <a:lstStyle/>
        <a:p>
          <a:pPr latinLnBrk="1"/>
          <a:endParaRPr lang="ko-KR" altLang="en-US"/>
        </a:p>
      </dgm:t>
    </dgm:pt>
    <dgm:pt modelId="{5CEF882A-F655-4A1B-A460-94A6EB6C2459}" type="pres">
      <dgm:prSet presAssocID="{908FCE7A-5678-424E-8422-93D015825B69}" presName="sibTrans" presStyleLbl="sibTrans2D1" presStyleIdx="1" presStyleCnt="8"/>
      <dgm:spPr/>
      <dgm:t>
        <a:bodyPr/>
        <a:lstStyle/>
        <a:p>
          <a:pPr latinLnBrk="1"/>
          <a:endParaRPr lang="ko-KR" altLang="en-US"/>
        </a:p>
      </dgm:t>
    </dgm:pt>
    <dgm:pt modelId="{4F4D350E-3670-49B7-91CF-6A937ECE55CF}" type="pres">
      <dgm:prSet presAssocID="{74EBF0AF-6DFA-43DE-BB9A-7FA4C5333559}" presName="middleNode" presStyleCnt="0"/>
      <dgm:spPr/>
    </dgm:pt>
    <dgm:pt modelId="{800C9F21-2944-4BBB-AF8D-5F1F3352720C}" type="pres">
      <dgm:prSet presAssocID="{74EBF0AF-6DFA-43DE-BB9A-7FA4C5333559}" presName="padding" presStyleLbl="node1" presStyleIdx="1" presStyleCnt="9"/>
      <dgm:spPr/>
    </dgm:pt>
    <dgm:pt modelId="{65D346C1-127C-4E2A-9FBD-2128DF25564B}" type="pres">
      <dgm:prSet presAssocID="{74EBF0AF-6DFA-43DE-BB9A-7FA4C5333559}" presName="shape" presStyleLbl="node1" presStyleIdx="2" presStyleCnt="9" custScaleX="165064" custScaleY="176354">
        <dgm:presLayoutVars>
          <dgm:bulletEnabled val="1"/>
        </dgm:presLayoutVars>
      </dgm:prSet>
      <dgm:spPr/>
      <dgm:t>
        <a:bodyPr/>
        <a:lstStyle/>
        <a:p>
          <a:pPr latinLnBrk="1"/>
          <a:endParaRPr lang="ko-KR" altLang="en-US"/>
        </a:p>
      </dgm:t>
    </dgm:pt>
    <dgm:pt modelId="{0F332735-2CEE-4869-97D9-C9D6809221D6}" type="pres">
      <dgm:prSet presAssocID="{EE579EAA-DFDD-4D96-9E91-8B3907F8D95A}" presName="sibTrans" presStyleLbl="sibTrans2D1" presStyleIdx="2" presStyleCnt="8"/>
      <dgm:spPr/>
      <dgm:t>
        <a:bodyPr/>
        <a:lstStyle/>
        <a:p>
          <a:pPr latinLnBrk="1"/>
          <a:endParaRPr lang="ko-KR" altLang="en-US"/>
        </a:p>
      </dgm:t>
    </dgm:pt>
    <dgm:pt modelId="{CB35B729-3C27-4147-9587-C5AC8829AE79}" type="pres">
      <dgm:prSet presAssocID="{23F42B9D-14E1-4AD1-8B83-538C50D76540}" presName="middleNode" presStyleCnt="0"/>
      <dgm:spPr/>
    </dgm:pt>
    <dgm:pt modelId="{EF38D77E-B61D-499F-A29C-F3AF010FD932}" type="pres">
      <dgm:prSet presAssocID="{23F42B9D-14E1-4AD1-8B83-538C50D76540}" presName="padding" presStyleLbl="node1" presStyleIdx="2" presStyleCnt="9"/>
      <dgm:spPr/>
    </dgm:pt>
    <dgm:pt modelId="{E61F16BC-2064-4251-8823-F24CFD51DFC7}" type="pres">
      <dgm:prSet presAssocID="{23F42B9D-14E1-4AD1-8B83-538C50D76540}" presName="shape" presStyleLbl="node1" presStyleIdx="3" presStyleCnt="9" custScaleX="219228" custScaleY="207735">
        <dgm:presLayoutVars>
          <dgm:bulletEnabled val="1"/>
        </dgm:presLayoutVars>
      </dgm:prSet>
      <dgm:spPr/>
      <dgm:t>
        <a:bodyPr/>
        <a:lstStyle/>
        <a:p>
          <a:pPr latinLnBrk="1"/>
          <a:endParaRPr lang="ko-KR" altLang="en-US"/>
        </a:p>
      </dgm:t>
    </dgm:pt>
    <dgm:pt modelId="{974B4CBE-DF8B-40EE-8143-3EEA8D4E1B81}" type="pres">
      <dgm:prSet presAssocID="{8E44B721-B7D4-4DFD-8E4C-890EC44078A9}" presName="sibTrans" presStyleLbl="sibTrans2D1" presStyleIdx="3" presStyleCnt="8"/>
      <dgm:spPr/>
      <dgm:t>
        <a:bodyPr/>
        <a:lstStyle/>
        <a:p>
          <a:pPr latinLnBrk="1"/>
          <a:endParaRPr lang="ko-KR" altLang="en-US"/>
        </a:p>
      </dgm:t>
    </dgm:pt>
    <dgm:pt modelId="{4F27A16F-A70A-4F72-9588-8E7D28084018}" type="pres">
      <dgm:prSet presAssocID="{61E246BA-4DD9-44E7-893D-566B5303078B}" presName="middleNode" presStyleCnt="0"/>
      <dgm:spPr/>
    </dgm:pt>
    <dgm:pt modelId="{798AB72E-DCE4-4ED6-86F2-00B375193559}" type="pres">
      <dgm:prSet presAssocID="{61E246BA-4DD9-44E7-893D-566B5303078B}" presName="padding" presStyleLbl="node1" presStyleIdx="3" presStyleCnt="9"/>
      <dgm:spPr/>
    </dgm:pt>
    <dgm:pt modelId="{C18BA7E1-CB3D-436B-AED0-FBCBBC057683}" type="pres">
      <dgm:prSet presAssocID="{61E246BA-4DD9-44E7-893D-566B5303078B}" presName="shape" presStyleLbl="node1" presStyleIdx="4" presStyleCnt="9" custScaleX="166917" custScaleY="135278">
        <dgm:presLayoutVars>
          <dgm:bulletEnabled val="1"/>
        </dgm:presLayoutVars>
      </dgm:prSet>
      <dgm:spPr/>
      <dgm:t>
        <a:bodyPr/>
        <a:lstStyle/>
        <a:p>
          <a:pPr latinLnBrk="1"/>
          <a:endParaRPr lang="ko-KR" altLang="en-US"/>
        </a:p>
      </dgm:t>
    </dgm:pt>
    <dgm:pt modelId="{F700AC1B-3123-4F51-888E-19F7B4982822}" type="pres">
      <dgm:prSet presAssocID="{D4051580-1E58-4DD9-A93D-DF7EFA0F946D}" presName="sibTrans" presStyleLbl="sibTrans2D1" presStyleIdx="4" presStyleCnt="8"/>
      <dgm:spPr/>
      <dgm:t>
        <a:bodyPr/>
        <a:lstStyle/>
        <a:p>
          <a:pPr latinLnBrk="1"/>
          <a:endParaRPr lang="ko-KR" altLang="en-US"/>
        </a:p>
      </dgm:t>
    </dgm:pt>
    <dgm:pt modelId="{780D7915-1F30-4389-87B0-CD5582A1E595}" type="pres">
      <dgm:prSet presAssocID="{A3D498AD-27E3-4FA3-AE26-74699877E3D2}" presName="middleNode" presStyleCnt="0"/>
      <dgm:spPr/>
    </dgm:pt>
    <dgm:pt modelId="{5CC8DAA8-6151-41F4-94E0-B60BDCF6214C}" type="pres">
      <dgm:prSet presAssocID="{A3D498AD-27E3-4FA3-AE26-74699877E3D2}" presName="padding" presStyleLbl="node1" presStyleIdx="4" presStyleCnt="9"/>
      <dgm:spPr/>
    </dgm:pt>
    <dgm:pt modelId="{15222C64-1B9C-49F6-ACCE-E864C099DB2A}" type="pres">
      <dgm:prSet presAssocID="{A3D498AD-27E3-4FA3-AE26-74699877E3D2}" presName="shape" presStyleLbl="node1" presStyleIdx="5" presStyleCnt="9" custScaleX="168888" custScaleY="156417">
        <dgm:presLayoutVars>
          <dgm:bulletEnabled val="1"/>
        </dgm:presLayoutVars>
      </dgm:prSet>
      <dgm:spPr/>
      <dgm:t>
        <a:bodyPr/>
        <a:lstStyle/>
        <a:p>
          <a:pPr latinLnBrk="1"/>
          <a:endParaRPr lang="ko-KR" altLang="en-US"/>
        </a:p>
      </dgm:t>
    </dgm:pt>
    <dgm:pt modelId="{E1C1D95C-A89E-4330-8039-CE980CEFC6D4}" type="pres">
      <dgm:prSet presAssocID="{335EE51D-AE7C-49D4-8C1A-ADF33C21F768}" presName="sibTrans" presStyleLbl="sibTrans2D1" presStyleIdx="5" presStyleCnt="8"/>
      <dgm:spPr/>
      <dgm:t>
        <a:bodyPr/>
        <a:lstStyle/>
        <a:p>
          <a:pPr latinLnBrk="1"/>
          <a:endParaRPr lang="ko-KR" altLang="en-US"/>
        </a:p>
      </dgm:t>
    </dgm:pt>
    <dgm:pt modelId="{E130E7AE-8955-454A-82E5-077FFC3CEE95}" type="pres">
      <dgm:prSet presAssocID="{C34D9AAE-4346-4DDB-9FF7-0019BD3B8B4E}" presName="middleNode" presStyleCnt="0"/>
      <dgm:spPr/>
    </dgm:pt>
    <dgm:pt modelId="{A1CF4BD5-B5DE-4B80-97A3-DE5668A58C06}" type="pres">
      <dgm:prSet presAssocID="{C34D9AAE-4346-4DDB-9FF7-0019BD3B8B4E}" presName="padding" presStyleLbl="node1" presStyleIdx="5" presStyleCnt="9"/>
      <dgm:spPr/>
    </dgm:pt>
    <dgm:pt modelId="{611FC2E5-466B-4011-8909-BD9DF67959A1}" type="pres">
      <dgm:prSet presAssocID="{C34D9AAE-4346-4DDB-9FF7-0019BD3B8B4E}" presName="shape" presStyleLbl="node1" presStyleIdx="6" presStyleCnt="9" custScaleX="184063" custScaleY="126466">
        <dgm:presLayoutVars>
          <dgm:bulletEnabled val="1"/>
        </dgm:presLayoutVars>
      </dgm:prSet>
      <dgm:spPr/>
      <dgm:t>
        <a:bodyPr/>
        <a:lstStyle/>
        <a:p>
          <a:pPr latinLnBrk="1"/>
          <a:endParaRPr lang="ko-KR" altLang="en-US"/>
        </a:p>
      </dgm:t>
    </dgm:pt>
    <dgm:pt modelId="{3B924E8E-5F13-4C2A-84DF-8FFA27C3A3CE}" type="pres">
      <dgm:prSet presAssocID="{0C839DAF-D9BA-422B-A0A1-2BF5FAA96988}" presName="sibTrans" presStyleLbl="sibTrans2D1" presStyleIdx="6" presStyleCnt="8"/>
      <dgm:spPr/>
      <dgm:t>
        <a:bodyPr/>
        <a:lstStyle/>
        <a:p>
          <a:pPr latinLnBrk="1"/>
          <a:endParaRPr lang="ko-KR" altLang="en-US"/>
        </a:p>
      </dgm:t>
    </dgm:pt>
    <dgm:pt modelId="{731CB760-7AD6-4BCF-9962-C457E27C7BCB}" type="pres">
      <dgm:prSet presAssocID="{EA52DE8E-BE11-4A51-8E93-4BFD23054C8F}" presName="middleNode" presStyleCnt="0"/>
      <dgm:spPr/>
    </dgm:pt>
    <dgm:pt modelId="{FDC0F499-6BBC-4065-BCD6-F293E2E9C381}" type="pres">
      <dgm:prSet presAssocID="{EA52DE8E-BE11-4A51-8E93-4BFD23054C8F}" presName="padding" presStyleLbl="node1" presStyleIdx="6" presStyleCnt="9"/>
      <dgm:spPr/>
    </dgm:pt>
    <dgm:pt modelId="{BC8826A8-8DC5-4B5A-A709-A8C008FE10E8}" type="pres">
      <dgm:prSet presAssocID="{EA52DE8E-BE11-4A51-8E93-4BFD23054C8F}" presName="shape" presStyleLbl="node1" presStyleIdx="7" presStyleCnt="9" custScaleX="187471" custScaleY="176913">
        <dgm:presLayoutVars>
          <dgm:bulletEnabled val="1"/>
        </dgm:presLayoutVars>
      </dgm:prSet>
      <dgm:spPr/>
      <dgm:t>
        <a:bodyPr/>
        <a:lstStyle/>
        <a:p>
          <a:pPr latinLnBrk="1"/>
          <a:endParaRPr lang="ko-KR" altLang="en-US"/>
        </a:p>
      </dgm:t>
    </dgm:pt>
    <dgm:pt modelId="{B1038328-5A54-432B-AD6A-A283B549ED68}" type="pres">
      <dgm:prSet presAssocID="{69DD08B7-5786-4A3D-94D5-18C561A561B4}" presName="sibTrans" presStyleLbl="sibTrans2D1" presStyleIdx="7" presStyleCnt="8"/>
      <dgm:spPr/>
      <dgm:t>
        <a:bodyPr/>
        <a:lstStyle/>
        <a:p>
          <a:pPr latinLnBrk="1"/>
          <a:endParaRPr lang="ko-KR" altLang="en-US"/>
        </a:p>
      </dgm:t>
    </dgm:pt>
    <dgm:pt modelId="{9304D4A8-014C-47BC-8F09-38441733F12C}" type="pres">
      <dgm:prSet presAssocID="{57464B63-BEEB-4148-8F38-CBF5FD633CA7}" presName="lastNode" presStyleLbl="node1" presStyleIdx="8" presStyleCnt="9" custScaleX="115538" custScaleY="97909">
        <dgm:presLayoutVars>
          <dgm:bulletEnabled val="1"/>
        </dgm:presLayoutVars>
      </dgm:prSet>
      <dgm:spPr/>
      <dgm:t>
        <a:bodyPr/>
        <a:lstStyle/>
        <a:p>
          <a:pPr latinLnBrk="1"/>
          <a:endParaRPr lang="ko-KR" altLang="en-US"/>
        </a:p>
      </dgm:t>
    </dgm:pt>
  </dgm:ptLst>
  <dgm:cxnLst>
    <dgm:cxn modelId="{514E8737-30BD-4B06-86B5-F5E871DAF7D2}" srcId="{6AB06197-DD4E-48E2-BA9C-40C2159039A6}" destId="{2299CE3B-F544-4EC9-8510-E729F86A5120}" srcOrd="1" destOrd="0" parTransId="{74FCF42D-3E64-4787-AFF1-448604CC6356}" sibTransId="{908FCE7A-5678-424E-8422-93D015825B69}"/>
    <dgm:cxn modelId="{B96CC7C6-931B-4C56-87E4-22EEE4A84DD3}" type="presOf" srcId="{0C839DAF-D9BA-422B-A0A1-2BF5FAA96988}" destId="{3B924E8E-5F13-4C2A-84DF-8FFA27C3A3CE}" srcOrd="0" destOrd="0" presId="urn:microsoft.com/office/officeart/2005/8/layout/bProcess2"/>
    <dgm:cxn modelId="{4775743F-A3B8-4D0A-8219-F2E3521BADA6}" type="presOf" srcId="{C34D9AAE-4346-4DDB-9FF7-0019BD3B8B4E}" destId="{611FC2E5-466B-4011-8909-BD9DF67959A1}" srcOrd="0" destOrd="0" presId="urn:microsoft.com/office/officeart/2005/8/layout/bProcess2"/>
    <dgm:cxn modelId="{82BF8AA2-017C-47F8-AE91-E1442A255B36}" srcId="{6AB06197-DD4E-48E2-BA9C-40C2159039A6}" destId="{23F42B9D-14E1-4AD1-8B83-538C50D76540}" srcOrd="3" destOrd="0" parTransId="{61F84DDE-D12C-48BD-B910-D3FFE4B5DA00}" sibTransId="{8E44B721-B7D4-4DFD-8E4C-890EC44078A9}"/>
    <dgm:cxn modelId="{93DF30FD-817B-451F-B25C-D413B18EEBEE}" type="presOf" srcId="{F56090C1-6A87-4D02-9501-51B3DBBAD178}" destId="{0A54ADC8-E27E-427D-B2F4-7422E6D1BC86}" srcOrd="0" destOrd="0" presId="urn:microsoft.com/office/officeart/2005/8/layout/bProcess2"/>
    <dgm:cxn modelId="{0384F41C-B0C5-4FEE-9E88-0F3622C3803B}" type="presOf" srcId="{908FCE7A-5678-424E-8422-93D015825B69}" destId="{5CEF882A-F655-4A1B-A460-94A6EB6C2459}" srcOrd="0" destOrd="0" presId="urn:microsoft.com/office/officeart/2005/8/layout/bProcess2"/>
    <dgm:cxn modelId="{650064DE-6D10-43E4-861F-16AE9AC25983}" type="presOf" srcId="{8E44B721-B7D4-4DFD-8E4C-890EC44078A9}" destId="{974B4CBE-DF8B-40EE-8143-3EEA8D4E1B81}" srcOrd="0" destOrd="0" presId="urn:microsoft.com/office/officeart/2005/8/layout/bProcess2"/>
    <dgm:cxn modelId="{7EC1FEA2-DAD8-41C7-A753-039E0E727C4E}" type="presOf" srcId="{B4966A5A-B644-42EF-9B63-0BBD0F39786A}" destId="{20633001-7413-478C-BC9F-CAA3C7BC4EF5}" srcOrd="0" destOrd="0" presId="urn:microsoft.com/office/officeart/2005/8/layout/bProcess2"/>
    <dgm:cxn modelId="{C32BC7FD-6900-407C-BBBD-47A4F617FD75}" type="presOf" srcId="{74EBF0AF-6DFA-43DE-BB9A-7FA4C5333559}" destId="{65D346C1-127C-4E2A-9FBD-2128DF25564B}" srcOrd="0" destOrd="0" presId="urn:microsoft.com/office/officeart/2005/8/layout/bProcess2"/>
    <dgm:cxn modelId="{69889022-EA3B-4CE7-B236-66C07F3C5CFD}" srcId="{6AB06197-DD4E-48E2-BA9C-40C2159039A6}" destId="{74EBF0AF-6DFA-43DE-BB9A-7FA4C5333559}" srcOrd="2" destOrd="0" parTransId="{BFE46DC6-2796-40F7-BDD2-96232784C119}" sibTransId="{EE579EAA-DFDD-4D96-9E91-8B3907F8D95A}"/>
    <dgm:cxn modelId="{22055A7C-ED58-46B3-BE35-B3880C93020A}" type="presOf" srcId="{61E246BA-4DD9-44E7-893D-566B5303078B}" destId="{C18BA7E1-CB3D-436B-AED0-FBCBBC057683}" srcOrd="0" destOrd="0" presId="urn:microsoft.com/office/officeart/2005/8/layout/bProcess2"/>
    <dgm:cxn modelId="{E0026A00-7C98-498E-A474-BCBECB2653B4}" type="presOf" srcId="{23F42B9D-14E1-4AD1-8B83-538C50D76540}" destId="{E61F16BC-2064-4251-8823-F24CFD51DFC7}" srcOrd="0" destOrd="0" presId="urn:microsoft.com/office/officeart/2005/8/layout/bProcess2"/>
    <dgm:cxn modelId="{750FC465-ED55-4C42-A837-14C5BA6E5160}" srcId="{6AB06197-DD4E-48E2-BA9C-40C2159039A6}" destId="{EA52DE8E-BE11-4A51-8E93-4BFD23054C8F}" srcOrd="7" destOrd="0" parTransId="{B802B7FF-A5C6-4160-B139-B92F84CA88AD}" sibTransId="{69DD08B7-5786-4A3D-94D5-18C561A561B4}"/>
    <dgm:cxn modelId="{B08C13E1-B186-4722-9CE6-B49210B9E6A8}" srcId="{6AB06197-DD4E-48E2-BA9C-40C2159039A6}" destId="{61E246BA-4DD9-44E7-893D-566B5303078B}" srcOrd="4" destOrd="0" parTransId="{D7E6DA49-6D44-4FF5-A2B7-7A342D1178F0}" sibTransId="{D4051580-1E58-4DD9-A93D-DF7EFA0F946D}"/>
    <dgm:cxn modelId="{E71E0B3A-12F3-4E85-805C-838431649395}" type="presOf" srcId="{57464B63-BEEB-4148-8F38-CBF5FD633CA7}" destId="{9304D4A8-014C-47BC-8F09-38441733F12C}" srcOrd="0" destOrd="0" presId="urn:microsoft.com/office/officeart/2005/8/layout/bProcess2"/>
    <dgm:cxn modelId="{35CA1B5A-91C1-428E-BEA3-66D9F7022968}" type="presOf" srcId="{D4051580-1E58-4DD9-A93D-DF7EFA0F946D}" destId="{F700AC1B-3123-4F51-888E-19F7B4982822}" srcOrd="0" destOrd="0" presId="urn:microsoft.com/office/officeart/2005/8/layout/bProcess2"/>
    <dgm:cxn modelId="{F8A7FF1B-43FF-495E-8C20-C872796E9130}" type="presOf" srcId="{2299CE3B-F544-4EC9-8510-E729F86A5120}" destId="{550956D6-EB85-4FF0-BAB9-0C3B31A024C3}" srcOrd="0" destOrd="0" presId="urn:microsoft.com/office/officeart/2005/8/layout/bProcess2"/>
    <dgm:cxn modelId="{DB84AA93-5D90-4EEB-B5EF-C4885AF9080C}" srcId="{6AB06197-DD4E-48E2-BA9C-40C2159039A6}" destId="{B4966A5A-B644-42EF-9B63-0BBD0F39786A}" srcOrd="0" destOrd="0" parTransId="{1F3C48BF-DB90-4F37-A239-FDC147595F7B}" sibTransId="{F56090C1-6A87-4D02-9501-51B3DBBAD178}"/>
    <dgm:cxn modelId="{FD59B0FB-7D5C-47A9-B24E-F248CF4B97C6}" type="presOf" srcId="{EE579EAA-DFDD-4D96-9E91-8B3907F8D95A}" destId="{0F332735-2CEE-4869-97D9-C9D6809221D6}" srcOrd="0" destOrd="0" presId="urn:microsoft.com/office/officeart/2005/8/layout/bProcess2"/>
    <dgm:cxn modelId="{9CA8D1AE-7E8F-487D-A573-E9EE5B3B67F5}" srcId="{6AB06197-DD4E-48E2-BA9C-40C2159039A6}" destId="{C34D9AAE-4346-4DDB-9FF7-0019BD3B8B4E}" srcOrd="6" destOrd="0" parTransId="{89742AED-F132-4CFD-B69C-55F9AA83AA95}" sibTransId="{0C839DAF-D9BA-422B-A0A1-2BF5FAA96988}"/>
    <dgm:cxn modelId="{69A7CE05-ECFB-467F-8880-327449109BEE}" type="presOf" srcId="{EA52DE8E-BE11-4A51-8E93-4BFD23054C8F}" destId="{BC8826A8-8DC5-4B5A-A709-A8C008FE10E8}" srcOrd="0" destOrd="0" presId="urn:microsoft.com/office/officeart/2005/8/layout/bProcess2"/>
    <dgm:cxn modelId="{108B04ED-5C84-43BE-BC6E-4CACBB2A2018}" srcId="{6AB06197-DD4E-48E2-BA9C-40C2159039A6}" destId="{57464B63-BEEB-4148-8F38-CBF5FD633CA7}" srcOrd="8" destOrd="0" parTransId="{C7EA0EE0-1D76-4FC9-96AF-ED73009D8655}" sibTransId="{426AE4CD-627C-4080-875B-8687D01E195A}"/>
    <dgm:cxn modelId="{94834C18-E95A-48C4-A541-DCF9E664B8A2}" type="presOf" srcId="{69DD08B7-5786-4A3D-94D5-18C561A561B4}" destId="{B1038328-5A54-432B-AD6A-A283B549ED68}" srcOrd="0" destOrd="0" presId="urn:microsoft.com/office/officeart/2005/8/layout/bProcess2"/>
    <dgm:cxn modelId="{D3F8E019-9D18-4E49-986A-7D18D79E2513}" srcId="{6AB06197-DD4E-48E2-BA9C-40C2159039A6}" destId="{A3D498AD-27E3-4FA3-AE26-74699877E3D2}" srcOrd="5" destOrd="0" parTransId="{BB7FC00D-2DBB-4187-AFA9-FE3EED6326E4}" sibTransId="{335EE51D-AE7C-49D4-8C1A-ADF33C21F768}"/>
    <dgm:cxn modelId="{6FB55244-5F41-4BEB-B66D-73F9AFB91CC7}" type="presOf" srcId="{6AB06197-DD4E-48E2-BA9C-40C2159039A6}" destId="{4A74CDE0-9358-4223-81B4-078C91072968}" srcOrd="0" destOrd="0" presId="urn:microsoft.com/office/officeart/2005/8/layout/bProcess2"/>
    <dgm:cxn modelId="{F478278A-BDE5-482A-9B0D-D9F41F5C914E}" type="presOf" srcId="{335EE51D-AE7C-49D4-8C1A-ADF33C21F768}" destId="{E1C1D95C-A89E-4330-8039-CE980CEFC6D4}" srcOrd="0" destOrd="0" presId="urn:microsoft.com/office/officeart/2005/8/layout/bProcess2"/>
    <dgm:cxn modelId="{4C9AB3D4-3300-4610-A209-1C92CAB39A5C}" type="presOf" srcId="{A3D498AD-27E3-4FA3-AE26-74699877E3D2}" destId="{15222C64-1B9C-49F6-ACCE-E864C099DB2A}" srcOrd="0" destOrd="0" presId="urn:microsoft.com/office/officeart/2005/8/layout/bProcess2"/>
    <dgm:cxn modelId="{BFD0B17A-FE67-40AB-A007-20C738321CAE}" type="presParOf" srcId="{4A74CDE0-9358-4223-81B4-078C91072968}" destId="{20633001-7413-478C-BC9F-CAA3C7BC4EF5}" srcOrd="0" destOrd="0" presId="urn:microsoft.com/office/officeart/2005/8/layout/bProcess2"/>
    <dgm:cxn modelId="{F6D0BD7D-C52B-4CD0-8D8D-0FFD4C23BB39}" type="presParOf" srcId="{4A74CDE0-9358-4223-81B4-078C91072968}" destId="{0A54ADC8-E27E-427D-B2F4-7422E6D1BC86}" srcOrd="1" destOrd="0" presId="urn:microsoft.com/office/officeart/2005/8/layout/bProcess2"/>
    <dgm:cxn modelId="{D7DE5B47-8C70-4460-B715-CA53296DAF0A}" type="presParOf" srcId="{4A74CDE0-9358-4223-81B4-078C91072968}" destId="{88249091-8A93-4DF5-B29D-BA6B4367EEEE}" srcOrd="2" destOrd="0" presId="urn:microsoft.com/office/officeart/2005/8/layout/bProcess2"/>
    <dgm:cxn modelId="{DE914883-F3C5-4612-A2B4-B8F28E6BAD92}" type="presParOf" srcId="{88249091-8A93-4DF5-B29D-BA6B4367EEEE}" destId="{56B6E42F-615F-4976-B494-0574A9F8C3BA}" srcOrd="0" destOrd="0" presId="urn:microsoft.com/office/officeart/2005/8/layout/bProcess2"/>
    <dgm:cxn modelId="{FD6E056B-D659-4CDD-9335-DA117EB35B94}" type="presParOf" srcId="{88249091-8A93-4DF5-B29D-BA6B4367EEEE}" destId="{550956D6-EB85-4FF0-BAB9-0C3B31A024C3}" srcOrd="1" destOrd="0" presId="urn:microsoft.com/office/officeart/2005/8/layout/bProcess2"/>
    <dgm:cxn modelId="{CD991EB0-83C1-4E46-B01B-406E6D4CFCB1}" type="presParOf" srcId="{4A74CDE0-9358-4223-81B4-078C91072968}" destId="{5CEF882A-F655-4A1B-A460-94A6EB6C2459}" srcOrd="3" destOrd="0" presId="urn:microsoft.com/office/officeart/2005/8/layout/bProcess2"/>
    <dgm:cxn modelId="{B1C11FE3-138C-47D5-8FD9-AAB045FD9015}" type="presParOf" srcId="{4A74CDE0-9358-4223-81B4-078C91072968}" destId="{4F4D350E-3670-49B7-91CF-6A937ECE55CF}" srcOrd="4" destOrd="0" presId="urn:microsoft.com/office/officeart/2005/8/layout/bProcess2"/>
    <dgm:cxn modelId="{63211C12-809A-4FD9-83E3-3F1C4880F9DF}" type="presParOf" srcId="{4F4D350E-3670-49B7-91CF-6A937ECE55CF}" destId="{800C9F21-2944-4BBB-AF8D-5F1F3352720C}" srcOrd="0" destOrd="0" presId="urn:microsoft.com/office/officeart/2005/8/layout/bProcess2"/>
    <dgm:cxn modelId="{5E84520E-F143-4CC1-B753-2C514F389B2D}" type="presParOf" srcId="{4F4D350E-3670-49B7-91CF-6A937ECE55CF}" destId="{65D346C1-127C-4E2A-9FBD-2128DF25564B}" srcOrd="1" destOrd="0" presId="urn:microsoft.com/office/officeart/2005/8/layout/bProcess2"/>
    <dgm:cxn modelId="{1359CD9D-454F-4D19-9A7F-D54DA8FF2312}" type="presParOf" srcId="{4A74CDE0-9358-4223-81B4-078C91072968}" destId="{0F332735-2CEE-4869-97D9-C9D6809221D6}" srcOrd="5" destOrd="0" presId="urn:microsoft.com/office/officeart/2005/8/layout/bProcess2"/>
    <dgm:cxn modelId="{0A4E90EC-1BE7-4874-B2D8-BE96C84C2562}" type="presParOf" srcId="{4A74CDE0-9358-4223-81B4-078C91072968}" destId="{CB35B729-3C27-4147-9587-C5AC8829AE79}" srcOrd="6" destOrd="0" presId="urn:microsoft.com/office/officeart/2005/8/layout/bProcess2"/>
    <dgm:cxn modelId="{7C21CD35-E82F-4375-8695-A680754FF6DC}" type="presParOf" srcId="{CB35B729-3C27-4147-9587-C5AC8829AE79}" destId="{EF38D77E-B61D-499F-A29C-F3AF010FD932}" srcOrd="0" destOrd="0" presId="urn:microsoft.com/office/officeart/2005/8/layout/bProcess2"/>
    <dgm:cxn modelId="{DAB85EE4-A2AB-4B18-A230-A19908AD8568}" type="presParOf" srcId="{CB35B729-3C27-4147-9587-C5AC8829AE79}" destId="{E61F16BC-2064-4251-8823-F24CFD51DFC7}" srcOrd="1" destOrd="0" presId="urn:microsoft.com/office/officeart/2005/8/layout/bProcess2"/>
    <dgm:cxn modelId="{7898A849-6DFF-4042-97C9-C8637947442B}" type="presParOf" srcId="{4A74CDE0-9358-4223-81B4-078C91072968}" destId="{974B4CBE-DF8B-40EE-8143-3EEA8D4E1B81}" srcOrd="7" destOrd="0" presId="urn:microsoft.com/office/officeart/2005/8/layout/bProcess2"/>
    <dgm:cxn modelId="{EDDB1B47-1F8A-45BC-B48E-471361CF4B07}" type="presParOf" srcId="{4A74CDE0-9358-4223-81B4-078C91072968}" destId="{4F27A16F-A70A-4F72-9588-8E7D28084018}" srcOrd="8" destOrd="0" presId="urn:microsoft.com/office/officeart/2005/8/layout/bProcess2"/>
    <dgm:cxn modelId="{103760D0-B111-4CCF-8886-14C5A3C722B5}" type="presParOf" srcId="{4F27A16F-A70A-4F72-9588-8E7D28084018}" destId="{798AB72E-DCE4-4ED6-86F2-00B375193559}" srcOrd="0" destOrd="0" presId="urn:microsoft.com/office/officeart/2005/8/layout/bProcess2"/>
    <dgm:cxn modelId="{CEF9D59A-FAC9-4114-B829-D95B5EF78511}" type="presParOf" srcId="{4F27A16F-A70A-4F72-9588-8E7D28084018}" destId="{C18BA7E1-CB3D-436B-AED0-FBCBBC057683}" srcOrd="1" destOrd="0" presId="urn:microsoft.com/office/officeart/2005/8/layout/bProcess2"/>
    <dgm:cxn modelId="{E4B28E00-4D7F-4FA1-88DD-8BAAB9153685}" type="presParOf" srcId="{4A74CDE0-9358-4223-81B4-078C91072968}" destId="{F700AC1B-3123-4F51-888E-19F7B4982822}" srcOrd="9" destOrd="0" presId="urn:microsoft.com/office/officeart/2005/8/layout/bProcess2"/>
    <dgm:cxn modelId="{8F855BCA-AA2C-447F-A50E-31885ACA501B}" type="presParOf" srcId="{4A74CDE0-9358-4223-81B4-078C91072968}" destId="{780D7915-1F30-4389-87B0-CD5582A1E595}" srcOrd="10" destOrd="0" presId="urn:microsoft.com/office/officeart/2005/8/layout/bProcess2"/>
    <dgm:cxn modelId="{F0F22A5C-4563-4EF0-9F11-6AC860F27ED9}" type="presParOf" srcId="{780D7915-1F30-4389-87B0-CD5582A1E595}" destId="{5CC8DAA8-6151-41F4-94E0-B60BDCF6214C}" srcOrd="0" destOrd="0" presId="urn:microsoft.com/office/officeart/2005/8/layout/bProcess2"/>
    <dgm:cxn modelId="{4671A500-A721-4B2C-978D-B7D4FB394583}" type="presParOf" srcId="{780D7915-1F30-4389-87B0-CD5582A1E595}" destId="{15222C64-1B9C-49F6-ACCE-E864C099DB2A}" srcOrd="1" destOrd="0" presId="urn:microsoft.com/office/officeart/2005/8/layout/bProcess2"/>
    <dgm:cxn modelId="{6F7576A4-D9B2-4D30-8E97-E736C0C9BA4E}" type="presParOf" srcId="{4A74CDE0-9358-4223-81B4-078C91072968}" destId="{E1C1D95C-A89E-4330-8039-CE980CEFC6D4}" srcOrd="11" destOrd="0" presId="urn:microsoft.com/office/officeart/2005/8/layout/bProcess2"/>
    <dgm:cxn modelId="{1F13DC3D-5935-448F-BF92-26B5B090C1A4}" type="presParOf" srcId="{4A74CDE0-9358-4223-81B4-078C91072968}" destId="{E130E7AE-8955-454A-82E5-077FFC3CEE95}" srcOrd="12" destOrd="0" presId="urn:microsoft.com/office/officeart/2005/8/layout/bProcess2"/>
    <dgm:cxn modelId="{09775476-B7FE-41AA-A461-1526A966ABA8}" type="presParOf" srcId="{E130E7AE-8955-454A-82E5-077FFC3CEE95}" destId="{A1CF4BD5-B5DE-4B80-97A3-DE5668A58C06}" srcOrd="0" destOrd="0" presId="urn:microsoft.com/office/officeart/2005/8/layout/bProcess2"/>
    <dgm:cxn modelId="{B54F791C-DE9D-448D-9ACD-514775F3736E}" type="presParOf" srcId="{E130E7AE-8955-454A-82E5-077FFC3CEE95}" destId="{611FC2E5-466B-4011-8909-BD9DF67959A1}" srcOrd="1" destOrd="0" presId="urn:microsoft.com/office/officeart/2005/8/layout/bProcess2"/>
    <dgm:cxn modelId="{9CF466C3-023A-46C4-AF4D-83F7824C3EE0}" type="presParOf" srcId="{4A74CDE0-9358-4223-81B4-078C91072968}" destId="{3B924E8E-5F13-4C2A-84DF-8FFA27C3A3CE}" srcOrd="13" destOrd="0" presId="urn:microsoft.com/office/officeart/2005/8/layout/bProcess2"/>
    <dgm:cxn modelId="{CA488E78-3959-4B51-BAE8-0F13978479E8}" type="presParOf" srcId="{4A74CDE0-9358-4223-81B4-078C91072968}" destId="{731CB760-7AD6-4BCF-9962-C457E27C7BCB}" srcOrd="14" destOrd="0" presId="urn:microsoft.com/office/officeart/2005/8/layout/bProcess2"/>
    <dgm:cxn modelId="{77C479A6-0629-4078-BC4D-D7410B9BC79E}" type="presParOf" srcId="{731CB760-7AD6-4BCF-9962-C457E27C7BCB}" destId="{FDC0F499-6BBC-4065-BCD6-F293E2E9C381}" srcOrd="0" destOrd="0" presId="urn:microsoft.com/office/officeart/2005/8/layout/bProcess2"/>
    <dgm:cxn modelId="{E0A760C0-7053-4773-8713-68CCD8923EC4}" type="presParOf" srcId="{731CB760-7AD6-4BCF-9962-C457E27C7BCB}" destId="{BC8826A8-8DC5-4B5A-A709-A8C008FE10E8}" srcOrd="1" destOrd="0" presId="urn:microsoft.com/office/officeart/2005/8/layout/bProcess2"/>
    <dgm:cxn modelId="{BAEACE49-8CF6-47A5-A488-FF8A0F4FB060}" type="presParOf" srcId="{4A74CDE0-9358-4223-81B4-078C91072968}" destId="{B1038328-5A54-432B-AD6A-A283B549ED68}" srcOrd="15" destOrd="0" presId="urn:microsoft.com/office/officeart/2005/8/layout/bProcess2"/>
    <dgm:cxn modelId="{922BEB5B-CF31-4B8A-9937-631B1D532A62}" type="presParOf" srcId="{4A74CDE0-9358-4223-81B4-078C91072968}" destId="{9304D4A8-014C-47BC-8F09-38441733F12C}" srcOrd="16"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DCEBC3-19D5-4846-84D4-4B22346427E7}" type="datetimeFigureOut">
              <a:rPr lang="ko-KR" altLang="en-US" smtClean="0"/>
              <a:pPr/>
              <a:t>2014-04-24</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3A07A0-96F1-4CC8-88C5-DDF3689AF61E}" type="slidenum">
              <a:rPr lang="ko-KR" altLang="en-US" smtClean="0"/>
              <a:pPr/>
              <a:t>‹#›</a:t>
            </a:fld>
            <a:endParaRPr lang="ko-KR" altLang="en-US"/>
          </a:p>
        </p:txBody>
      </p:sp>
    </p:spTree>
    <p:extLst>
      <p:ext uri="{BB962C8B-B14F-4D97-AF65-F5344CB8AC3E}">
        <p14:creationId xmlns:p14="http://schemas.microsoft.com/office/powerpoint/2010/main" val="3260839744"/>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835C4A-C371-453A-8CDD-BFFC1AF478BB}" type="slidenum">
              <a:rPr lang="en-US" altLang="ko-KR"/>
              <a:pPr/>
              <a:t>7</a:t>
            </a:fld>
            <a:endParaRPr lang="en-US" altLang="ko-K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p:txBody>
          <a:bodyPr/>
          <a:lstStyle/>
          <a:p>
            <a:endParaRPr lang="ko-KR" altLang="ko-KR"/>
          </a:p>
        </p:txBody>
      </p:sp>
    </p:spTree>
    <p:extLst>
      <p:ext uri="{BB962C8B-B14F-4D97-AF65-F5344CB8AC3E}">
        <p14:creationId xmlns:p14="http://schemas.microsoft.com/office/powerpoint/2010/main" val="2546877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A9686C-B501-49D8-B90D-C7EFB00AB539}" type="slidenum">
              <a:rPr lang="en-US" altLang="ko-KR"/>
              <a:pPr/>
              <a:t>23</a:t>
            </a:fld>
            <a:endParaRPr lang="en-US" altLang="ko-K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p:txBody>
          <a:bodyPr/>
          <a:lstStyle/>
          <a:p>
            <a:endParaRPr lang="ko-KR" altLang="ko-KR"/>
          </a:p>
        </p:txBody>
      </p:sp>
    </p:spTree>
    <p:extLst>
      <p:ext uri="{BB962C8B-B14F-4D97-AF65-F5344CB8AC3E}">
        <p14:creationId xmlns:p14="http://schemas.microsoft.com/office/powerpoint/2010/main" val="504449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835C4A-C371-453A-8CDD-BFFC1AF478BB}" type="slidenum">
              <a:rPr lang="en-US" altLang="ko-KR"/>
              <a:pPr/>
              <a:t>8</a:t>
            </a:fld>
            <a:endParaRPr lang="en-US" altLang="ko-K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p:txBody>
          <a:bodyPr/>
          <a:lstStyle/>
          <a:p>
            <a:endParaRPr lang="ko-KR" altLang="ko-KR"/>
          </a:p>
        </p:txBody>
      </p:sp>
    </p:spTree>
    <p:extLst>
      <p:ext uri="{BB962C8B-B14F-4D97-AF65-F5344CB8AC3E}">
        <p14:creationId xmlns:p14="http://schemas.microsoft.com/office/powerpoint/2010/main" val="3823117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835C4A-C371-453A-8CDD-BFFC1AF478BB}" type="slidenum">
              <a:rPr lang="en-US" altLang="ko-KR"/>
              <a:pPr/>
              <a:t>9</a:t>
            </a:fld>
            <a:endParaRPr lang="en-US" altLang="ko-K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p:txBody>
          <a:bodyPr/>
          <a:lstStyle/>
          <a:p>
            <a:endParaRPr lang="ko-KR" altLang="ko-KR"/>
          </a:p>
        </p:txBody>
      </p:sp>
    </p:spTree>
    <p:extLst>
      <p:ext uri="{BB962C8B-B14F-4D97-AF65-F5344CB8AC3E}">
        <p14:creationId xmlns:p14="http://schemas.microsoft.com/office/powerpoint/2010/main" val="1714533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835C4A-C371-453A-8CDD-BFFC1AF478BB}" type="slidenum">
              <a:rPr lang="en-US" altLang="ko-KR"/>
              <a:pPr/>
              <a:t>10</a:t>
            </a:fld>
            <a:endParaRPr lang="en-US" altLang="ko-K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p:txBody>
          <a:bodyPr/>
          <a:lstStyle/>
          <a:p>
            <a:endParaRPr lang="ko-KR" altLang="ko-KR"/>
          </a:p>
        </p:txBody>
      </p:sp>
    </p:spTree>
    <p:extLst>
      <p:ext uri="{BB962C8B-B14F-4D97-AF65-F5344CB8AC3E}">
        <p14:creationId xmlns:p14="http://schemas.microsoft.com/office/powerpoint/2010/main" val="3367688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835C4A-C371-453A-8CDD-BFFC1AF478BB}" type="slidenum">
              <a:rPr lang="en-US" altLang="ko-KR"/>
              <a:pPr/>
              <a:t>11</a:t>
            </a:fld>
            <a:endParaRPr lang="en-US" altLang="ko-K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p:txBody>
          <a:bodyPr/>
          <a:lstStyle/>
          <a:p>
            <a:endParaRPr lang="ko-KR" altLang="ko-KR" dirty="0"/>
          </a:p>
        </p:txBody>
      </p:sp>
    </p:spTree>
    <p:extLst>
      <p:ext uri="{BB962C8B-B14F-4D97-AF65-F5344CB8AC3E}">
        <p14:creationId xmlns:p14="http://schemas.microsoft.com/office/powerpoint/2010/main" val="351303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835C4A-C371-453A-8CDD-BFFC1AF478BB}" type="slidenum">
              <a:rPr lang="en-US" altLang="ko-KR"/>
              <a:pPr/>
              <a:t>12</a:t>
            </a:fld>
            <a:endParaRPr lang="en-US" altLang="ko-K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p:txBody>
          <a:bodyPr/>
          <a:lstStyle/>
          <a:p>
            <a:endParaRPr lang="ko-KR" altLang="ko-KR"/>
          </a:p>
        </p:txBody>
      </p:sp>
    </p:spTree>
    <p:extLst>
      <p:ext uri="{BB962C8B-B14F-4D97-AF65-F5344CB8AC3E}">
        <p14:creationId xmlns:p14="http://schemas.microsoft.com/office/powerpoint/2010/main" val="2730563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835C4A-C371-453A-8CDD-BFFC1AF478BB}" type="slidenum">
              <a:rPr lang="en-US" altLang="ko-KR"/>
              <a:pPr/>
              <a:t>13</a:t>
            </a:fld>
            <a:endParaRPr lang="en-US" altLang="ko-K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p:txBody>
          <a:bodyPr/>
          <a:lstStyle/>
          <a:p>
            <a:endParaRPr lang="ko-KR" altLang="ko-KR"/>
          </a:p>
        </p:txBody>
      </p:sp>
    </p:spTree>
    <p:extLst>
      <p:ext uri="{BB962C8B-B14F-4D97-AF65-F5344CB8AC3E}">
        <p14:creationId xmlns:p14="http://schemas.microsoft.com/office/powerpoint/2010/main" val="3213363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143000" y="685800"/>
            <a:ext cx="4572000" cy="34290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5E3A07A0-96F1-4CC8-88C5-DDF3689AF61E}" type="slidenum">
              <a:rPr lang="ko-KR" altLang="en-US" smtClean="0"/>
              <a:pPr/>
              <a:t>14</a:t>
            </a:fld>
            <a:endParaRPr lang="ko-KR" altLang="en-US"/>
          </a:p>
        </p:txBody>
      </p:sp>
    </p:spTree>
    <p:extLst>
      <p:ext uri="{BB962C8B-B14F-4D97-AF65-F5344CB8AC3E}">
        <p14:creationId xmlns:p14="http://schemas.microsoft.com/office/powerpoint/2010/main" val="247202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143000" y="685800"/>
            <a:ext cx="4572000" cy="3429000"/>
          </a:xfrm>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5E3A07A0-96F1-4CC8-88C5-DDF3689AF61E}" type="slidenum">
              <a:rPr lang="ko-KR" altLang="en-US" smtClean="0"/>
              <a:pPr/>
              <a:t>19</a:t>
            </a:fld>
            <a:endParaRPr lang="ko-KR" altLang="en-US"/>
          </a:p>
        </p:txBody>
      </p:sp>
    </p:spTree>
    <p:extLst>
      <p:ext uri="{BB962C8B-B14F-4D97-AF65-F5344CB8AC3E}">
        <p14:creationId xmlns:p14="http://schemas.microsoft.com/office/powerpoint/2010/main" val="2120451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bg>
      <p:bgRef idx="1001">
        <a:schemeClr val="bg2"/>
      </p:bgRef>
    </p:bg>
    <p:spTree>
      <p:nvGrpSpPr>
        <p:cNvPr id="1" name=""/>
        <p:cNvGrpSpPr/>
        <p:nvPr/>
      </p:nvGrpSpPr>
      <p:grpSpPr>
        <a:xfrm>
          <a:off x="0" y="0"/>
          <a:ext cx="0" cy="0"/>
          <a:chOff x="0" y="0"/>
          <a:chExt cx="0" cy="0"/>
        </a:xfrm>
      </p:grpSpPr>
      <p:sp>
        <p:nvSpPr>
          <p:cNvPr id="7" name="직사각형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직사각형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직사각형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제목 7"/>
          <p:cNvSpPr>
            <a:spLocks noGrp="1"/>
          </p:cNvSpPr>
          <p:nvPr>
            <p:ph type="ctrTitle"/>
          </p:nvPr>
        </p:nvSpPr>
        <p:spPr>
          <a:xfrm>
            <a:off x="2362200" y="4038600"/>
            <a:ext cx="6477000" cy="1828800"/>
          </a:xfrm>
        </p:spPr>
        <p:txBody>
          <a:bodyPr anchor="b"/>
          <a:lstStyle>
            <a:lvl1pPr>
              <a:defRPr cap="all" baseline="0"/>
            </a:lvl1pPr>
          </a:lstStyle>
          <a:p>
            <a:r>
              <a:rPr kumimoji="0" lang="ko-KR" altLang="en-US" smtClean="0"/>
              <a:t>마스터 제목 스타일 편집</a:t>
            </a:r>
            <a:endParaRPr kumimoji="0" lang="en-US"/>
          </a:p>
        </p:txBody>
      </p:sp>
      <p:sp>
        <p:nvSpPr>
          <p:cNvPr id="9" name="부제목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ko-KR" altLang="en-US" smtClean="0"/>
              <a:t>마스터 부제목 스타일 편집</a:t>
            </a:r>
            <a:endParaRPr kumimoji="0" lang="en-US"/>
          </a:p>
        </p:txBody>
      </p:sp>
      <p:sp>
        <p:nvSpPr>
          <p:cNvPr id="28" name="날짜 개체 틀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5A18E65-B1B1-45CF-81D7-8A33151F953A}" type="datetimeFigureOut">
              <a:rPr lang="ko-KR" altLang="en-US" smtClean="0"/>
              <a:pPr/>
              <a:t>2014-04-24</a:t>
            </a:fld>
            <a:endParaRPr lang="ko-KR" altLang="en-US"/>
          </a:p>
        </p:txBody>
      </p:sp>
      <p:sp>
        <p:nvSpPr>
          <p:cNvPr id="17" name="바닥글 개체 틀 16"/>
          <p:cNvSpPr>
            <a:spLocks noGrp="1"/>
          </p:cNvSpPr>
          <p:nvPr>
            <p:ph type="ftr" sz="quarter" idx="11"/>
          </p:nvPr>
        </p:nvSpPr>
        <p:spPr>
          <a:xfrm>
            <a:off x="2085393" y="236539"/>
            <a:ext cx="5867400" cy="365125"/>
          </a:xfrm>
        </p:spPr>
        <p:txBody>
          <a:bodyPr/>
          <a:lstStyle>
            <a:lvl1pPr algn="r">
              <a:defRPr>
                <a:solidFill>
                  <a:schemeClr val="tx2"/>
                </a:solidFill>
              </a:defRPr>
            </a:lvl1pPr>
          </a:lstStyle>
          <a:p>
            <a:endParaRPr lang="ko-KR" altLang="en-US"/>
          </a:p>
        </p:txBody>
      </p:sp>
      <p:sp>
        <p:nvSpPr>
          <p:cNvPr id="29" name="슬라이드 번호 개체 틀 28"/>
          <p:cNvSpPr>
            <a:spLocks noGrp="1"/>
          </p:cNvSpPr>
          <p:nvPr>
            <p:ph type="sldNum" sz="quarter" idx="12"/>
          </p:nvPr>
        </p:nvSpPr>
        <p:spPr>
          <a:xfrm>
            <a:off x="8001000" y="228600"/>
            <a:ext cx="838200" cy="381000"/>
          </a:xfrm>
        </p:spPr>
        <p:txBody>
          <a:bodyPr/>
          <a:lstStyle>
            <a:lvl1pPr>
              <a:defRPr>
                <a:solidFill>
                  <a:schemeClr val="tx2"/>
                </a:solidFill>
              </a:defRPr>
            </a:lvl1pPr>
          </a:lstStyle>
          <a:p>
            <a:fld id="{83D9A550-965B-4426-B6BF-58C561EE8AF0}" type="slidenum">
              <a:rPr lang="ko-KR" altLang="en-US" smtClean="0"/>
              <a:pPr/>
              <a:t>‹#›</a:t>
            </a:fld>
            <a:endParaRPr lang="ko-KR"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kumimoji="0" lang="ko-KR" altLang="en-US" smtClean="0"/>
              <a:t>마스터 제목 스타일 편집</a:t>
            </a:r>
            <a:endParaRPr kumimoji="0" lang="en-US"/>
          </a:p>
        </p:txBody>
      </p:sp>
      <p:sp>
        <p:nvSpPr>
          <p:cNvPr id="3" name="세로 텍스트 개체 틀 2"/>
          <p:cNvSpPr>
            <a:spLocks noGrp="1"/>
          </p:cNvSpPr>
          <p:nvPr>
            <p:ph type="body" orient="vert" idx="1"/>
          </p:nvPr>
        </p:nvSpPr>
        <p:spPr/>
        <p:txBody>
          <a:bodyPr vert="eaVert"/>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4" name="날짜 개체 틀 3"/>
          <p:cNvSpPr>
            <a:spLocks noGrp="1"/>
          </p:cNvSpPr>
          <p:nvPr>
            <p:ph type="dt" sz="half" idx="10"/>
          </p:nvPr>
        </p:nvSpPr>
        <p:spPr/>
        <p:txBody>
          <a:bodyPr/>
          <a:lstStyle/>
          <a:p>
            <a:fld id="{75A18E65-B1B1-45CF-81D7-8A33151F953A}" type="datetimeFigureOut">
              <a:rPr lang="ko-KR" altLang="en-US" smtClean="0"/>
              <a:pPr/>
              <a:t>2014-04-24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83D9A550-965B-4426-B6BF-58C561EE8AF0}" type="slidenum">
              <a:rPr lang="ko-KR" altLang="en-US" smtClean="0"/>
              <a:pPr/>
              <a:t>‹#›</a:t>
            </a:fld>
            <a:endParaRPr lang="ko-K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세로 제목 및 텍스트">
    <p:bg>
      <p:bgRef idx="1001">
        <a:schemeClr val="bg1"/>
      </p:bgRef>
    </p:bg>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553200" y="609601"/>
            <a:ext cx="2057400" cy="5516563"/>
          </a:xfrm>
        </p:spPr>
        <p:txBody>
          <a:bodyPr vert="eaVert"/>
          <a:lstStyle/>
          <a:p>
            <a:r>
              <a:rPr kumimoji="0" lang="ko-KR" altLang="en-US" smtClean="0"/>
              <a:t>마스터 제목 스타일 편집</a:t>
            </a:r>
            <a:endParaRPr kumimoji="0" lang="en-US"/>
          </a:p>
        </p:txBody>
      </p:sp>
      <p:sp>
        <p:nvSpPr>
          <p:cNvPr id="3" name="세로 텍스트 개체 틀 2"/>
          <p:cNvSpPr>
            <a:spLocks noGrp="1"/>
          </p:cNvSpPr>
          <p:nvPr>
            <p:ph type="body" orient="vert" idx="1"/>
          </p:nvPr>
        </p:nvSpPr>
        <p:spPr>
          <a:xfrm>
            <a:off x="457200" y="609601"/>
            <a:ext cx="5562600" cy="5516564"/>
          </a:xfrm>
        </p:spPr>
        <p:txBody>
          <a:bodyPr vert="eaVert"/>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4" name="날짜 개체 틀 3"/>
          <p:cNvSpPr>
            <a:spLocks noGrp="1"/>
          </p:cNvSpPr>
          <p:nvPr>
            <p:ph type="dt" sz="half" idx="10"/>
          </p:nvPr>
        </p:nvSpPr>
        <p:spPr>
          <a:xfrm>
            <a:off x="6553200" y="6248403"/>
            <a:ext cx="2209800" cy="365125"/>
          </a:xfrm>
        </p:spPr>
        <p:txBody>
          <a:bodyPr/>
          <a:lstStyle/>
          <a:p>
            <a:fld id="{75A18E65-B1B1-45CF-81D7-8A33151F953A}" type="datetimeFigureOut">
              <a:rPr lang="ko-KR" altLang="en-US" smtClean="0"/>
              <a:pPr/>
              <a:t>2014-04-24</a:t>
            </a:fld>
            <a:endParaRPr lang="ko-KR" altLang="en-US"/>
          </a:p>
        </p:txBody>
      </p:sp>
      <p:sp>
        <p:nvSpPr>
          <p:cNvPr id="5" name="바닥글 개체 틀 4"/>
          <p:cNvSpPr>
            <a:spLocks noGrp="1"/>
          </p:cNvSpPr>
          <p:nvPr>
            <p:ph type="ftr" sz="quarter" idx="11"/>
          </p:nvPr>
        </p:nvSpPr>
        <p:spPr>
          <a:xfrm>
            <a:off x="457201" y="6248208"/>
            <a:ext cx="5573483" cy="365125"/>
          </a:xfrm>
        </p:spPr>
        <p:txBody>
          <a:bodyPr/>
          <a:lstStyle/>
          <a:p>
            <a:endParaRPr lang="ko-KR" altLang="en-US"/>
          </a:p>
        </p:txBody>
      </p:sp>
      <p:sp>
        <p:nvSpPr>
          <p:cNvPr id="7" name="직사각형 6"/>
          <p:cNvSpPr/>
          <p:nvPr/>
        </p:nvSpPr>
        <p:spPr bwMode="white">
          <a:xfrm>
            <a:off x="6096319"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직사각형 7"/>
          <p:cNvSpPr/>
          <p:nvPr/>
        </p:nvSpPr>
        <p:spPr>
          <a:xfrm>
            <a:off x="6142039"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직사각형 8"/>
          <p:cNvSpPr/>
          <p:nvPr/>
        </p:nvSpPr>
        <p:spPr>
          <a:xfrm>
            <a:off x="6142039"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슬라이드 번호 개체 틀 5"/>
          <p:cNvSpPr>
            <a:spLocks noGrp="1"/>
          </p:cNvSpPr>
          <p:nvPr>
            <p:ph type="sldNum" sz="quarter" idx="12"/>
          </p:nvPr>
        </p:nvSpPr>
        <p:spPr>
          <a:xfrm rot="5400000">
            <a:off x="5989639" y="144463"/>
            <a:ext cx="533400" cy="244476"/>
          </a:xfrm>
        </p:spPr>
        <p:txBody>
          <a:bodyPr/>
          <a:lstStyle/>
          <a:p>
            <a:fld id="{83D9A550-965B-4426-B6BF-58C561EE8AF0}" type="slidenum">
              <a:rPr lang="ko-KR" altLang="en-US" smtClean="0"/>
              <a:pPr/>
              <a:t>‹#›</a:t>
            </a:fld>
            <a:endParaRPr lang="ko-KR"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75A18E65-B1B1-45CF-81D7-8A33151F953A}" type="datetimeFigureOut">
              <a:rPr lang="ko-KR" altLang="en-US" smtClean="0"/>
              <a:pPr/>
              <a:t>2014-04-24</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83D9A550-965B-4426-B6BF-58C561EE8AF0}" type="slidenum">
              <a:rPr lang="ko-KR" altLang="en-US" smtClean="0"/>
              <a:pPr/>
              <a:t>‹#›</a:t>
            </a:fld>
            <a:endParaRPr lang="ko-KR"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구역 머리글">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714348" y="2428868"/>
            <a:ext cx="7772400" cy="1362075"/>
          </a:xfrm>
          <a:prstGeom prst="rect">
            <a:avLst/>
          </a:prstGeom>
        </p:spPr>
        <p:txBody>
          <a:bodyPr anchor="ctr"/>
          <a:lstStyle>
            <a:lvl1pPr algn="ctr">
              <a:defRPr sz="4000" b="0" cap="all">
                <a:solidFill>
                  <a:schemeClr val="bg1"/>
                </a:solidFill>
              </a:defRPr>
            </a:lvl1pPr>
          </a:lstStyle>
          <a:p>
            <a:r>
              <a:rPr lang="ko-KR" altLang="en-US" dirty="0" smtClean="0"/>
              <a:t>마스터 제목 스타일 편집</a:t>
            </a:r>
            <a:endParaRPr lang="ko-KR" altLang="en-US" dirty="0"/>
          </a:p>
        </p:txBody>
      </p:sp>
      <p:sp>
        <p:nvSpPr>
          <p:cNvPr id="4" name="날짜 개체 틀 3"/>
          <p:cNvSpPr>
            <a:spLocks noGrp="1"/>
          </p:cNvSpPr>
          <p:nvPr>
            <p:ph type="dt" sz="half" idx="10"/>
          </p:nvPr>
        </p:nvSpPr>
        <p:spPr/>
        <p:txBody>
          <a:bodyPr/>
          <a:lstStyle/>
          <a:p>
            <a:fld id="{ED3D6733-6F27-4404-AB51-585418F146E5}" type="datetimeFigureOut">
              <a:rPr lang="ko-KR" altLang="en-US" smtClean="0"/>
              <a:pPr/>
              <a:t>2014-04-24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75A18E65-B1B1-45CF-81D7-8A33151F953A}" type="datetimeFigureOut">
              <a:rPr lang="ko-KR" altLang="en-US" smtClean="0"/>
              <a:pPr/>
              <a:t>2014-04-24</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83D9A550-965B-4426-B6BF-58C561EE8AF0}" type="slidenum">
              <a:rPr lang="ko-KR" altLang="en-US" smtClean="0"/>
              <a:pPr/>
              <a:t>‹#›</a:t>
            </a:fld>
            <a:endParaRPr lang="ko-KR"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제목">
    <p:spTree>
      <p:nvGrpSpPr>
        <p:cNvPr id="1" name=""/>
        <p:cNvGrpSpPr/>
        <p:nvPr/>
      </p:nvGrpSpPr>
      <p:grpSpPr>
        <a:xfrm>
          <a:off x="0" y="0"/>
          <a:ext cx="0" cy="0"/>
          <a:chOff x="0" y="0"/>
          <a:chExt cx="0" cy="0"/>
        </a:xfrm>
      </p:grpSpPr>
      <p:pic>
        <p:nvPicPr>
          <p:cNvPr id="4" name="Picture 2" descr="빛없음"/>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빛하늘"/>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하늘3"/>
          <p:cNvPicPr>
            <a:picLocks noChangeAspect="1" noChangeArrowheads="1"/>
          </p:cNvPicPr>
          <p:nvPr userDrawn="1"/>
        </p:nvPicPr>
        <p:blipFill>
          <a:blip r:embed="rId4" cstate="print">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문"/>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763" y="2533650"/>
            <a:ext cx="6334125"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흰"/>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6257926"/>
            <a:ext cx="9144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레드"/>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171826" y="6405563"/>
            <a:ext cx="59721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그룹 27"/>
          <p:cNvGrpSpPr>
            <a:grpSpLocks/>
          </p:cNvGrpSpPr>
          <p:nvPr userDrawn="1"/>
        </p:nvGrpSpPr>
        <p:grpSpPr bwMode="auto">
          <a:xfrm>
            <a:off x="1" y="1465264"/>
            <a:ext cx="7083425" cy="3789362"/>
            <a:chOff x="0" y="1465943"/>
            <a:chExt cx="7082971" cy="3788228"/>
          </a:xfrm>
        </p:grpSpPr>
        <p:grpSp>
          <p:nvGrpSpPr>
            <p:cNvPr id="11" name="그룹 28"/>
            <p:cNvGrpSpPr>
              <a:grpSpLocks/>
            </p:cNvGrpSpPr>
            <p:nvPr/>
          </p:nvGrpSpPr>
          <p:grpSpPr bwMode="auto">
            <a:xfrm>
              <a:off x="0" y="2138363"/>
              <a:ext cx="1444625" cy="1289050"/>
              <a:chOff x="0" y="2138363"/>
              <a:chExt cx="1444625" cy="1289050"/>
            </a:xfrm>
          </p:grpSpPr>
          <p:pic>
            <p:nvPicPr>
              <p:cNvPr id="13" name="Picture 6" descr="보라"/>
              <p:cNvPicPr>
                <a:picLocks noChangeAspect="1" noChangeArrowheads="1"/>
              </p:cNvPicPr>
              <p:nvPr/>
            </p:nvPicPr>
            <p:blipFill>
              <a:blip r:embed="rId8" cstate="print">
                <a:lum bright="36000"/>
                <a:grayscl/>
                <a:extLst>
                  <a:ext uri="{28A0092B-C50C-407E-A947-70E740481C1C}">
                    <a14:useLocalDpi xmlns:a14="http://schemas.microsoft.com/office/drawing/2010/main" val="0"/>
                  </a:ext>
                </a:extLst>
              </a:blip>
              <a:srcRect/>
              <a:stretch>
                <a:fillRect/>
              </a:stretch>
            </p:blipFill>
            <p:spPr bwMode="auto">
              <a:xfrm>
                <a:off x="0" y="2138363"/>
                <a:ext cx="7493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보라"/>
              <p:cNvPicPr>
                <a:picLocks noChangeAspect="1" noChangeArrowheads="1"/>
              </p:cNvPicPr>
              <p:nvPr/>
            </p:nvPicPr>
            <p:blipFill>
              <a:blip r:embed="rId8" cstate="print">
                <a:lum bright="36000"/>
                <a:grayscl/>
                <a:extLst>
                  <a:ext uri="{28A0092B-C50C-407E-A947-70E740481C1C}">
                    <a14:useLocalDpi xmlns:a14="http://schemas.microsoft.com/office/drawing/2010/main" val="0"/>
                  </a:ext>
                </a:extLst>
              </a:blip>
              <a:srcRect/>
              <a:stretch>
                <a:fillRect/>
              </a:stretch>
            </p:blipFill>
            <p:spPr bwMode="auto">
              <a:xfrm>
                <a:off x="152400" y="2176463"/>
                <a:ext cx="5715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별"/>
              <p:cNvPicPr>
                <a:picLocks noChangeAspect="1" noChangeArrowheads="1"/>
              </p:cNvPicPr>
              <p:nvPr/>
            </p:nvPicPr>
            <p:blipFill>
              <a:blip r:embed="rId9" cstate="print">
                <a:lum bright="18000"/>
                <a:extLst>
                  <a:ext uri="{28A0092B-C50C-407E-A947-70E740481C1C}">
                    <a14:useLocalDpi xmlns:a14="http://schemas.microsoft.com/office/drawing/2010/main" val="0"/>
                  </a:ext>
                </a:extLst>
              </a:blip>
              <a:srcRect/>
              <a:stretch>
                <a:fillRect/>
              </a:stretch>
            </p:blipFill>
            <p:spPr bwMode="auto">
              <a:xfrm>
                <a:off x="215900" y="2293938"/>
                <a:ext cx="12287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별"/>
              <p:cNvPicPr>
                <a:picLocks noChangeAspect="1" noChangeArrowheads="1"/>
              </p:cNvPicPr>
              <p:nvPr/>
            </p:nvPicPr>
            <p:blipFill>
              <a:blip r:embed="rId9" cstate="print">
                <a:lum bright="18000"/>
                <a:extLst>
                  <a:ext uri="{28A0092B-C50C-407E-A947-70E740481C1C}">
                    <a14:useLocalDpi xmlns:a14="http://schemas.microsoft.com/office/drawing/2010/main" val="0"/>
                  </a:ext>
                </a:extLst>
              </a:blip>
              <a:srcRect/>
              <a:stretch>
                <a:fillRect/>
              </a:stretch>
            </p:blipFill>
            <p:spPr bwMode="auto">
              <a:xfrm>
                <a:off x="482600" y="2420938"/>
                <a:ext cx="4159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그림 11" descr="Untitled-3.png"/>
            <p:cNvPicPr>
              <a:picLocks noChangeAspect="1"/>
            </p:cNvPicPr>
            <p:nvPr/>
          </p:nvPicPr>
          <p:blipFill>
            <a:blip r:embed="rId10" cstate="print">
              <a:lum bright="40000"/>
              <a:extLst>
                <a:ext uri="{28A0092B-C50C-407E-A947-70E740481C1C}">
                  <a14:useLocalDpi xmlns:a14="http://schemas.microsoft.com/office/drawing/2010/main" val="0"/>
                </a:ext>
              </a:extLst>
            </a:blip>
            <a:srcRect l="21695" t="13213" r="23938" b="24541"/>
            <a:stretch>
              <a:fillRect/>
            </a:stretch>
          </p:blipFill>
          <p:spPr bwMode="auto">
            <a:xfrm>
              <a:off x="2510971" y="1465943"/>
              <a:ext cx="4572000" cy="378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그림 16" descr="Untitled-1.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4000501" y="1"/>
            <a:ext cx="514350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제목 1"/>
          <p:cNvSpPr>
            <a:spLocks noGrp="1"/>
          </p:cNvSpPr>
          <p:nvPr>
            <p:ph type="ctrTitle"/>
          </p:nvPr>
        </p:nvSpPr>
        <p:spPr>
          <a:xfrm>
            <a:off x="904875" y="1749426"/>
            <a:ext cx="7772400" cy="1470025"/>
          </a:xfrm>
        </p:spPr>
        <p:txBody>
          <a:bodyPr/>
          <a:lstStyle>
            <a:lvl1pPr algn="r" rtl="0" fontAlgn="base" latinLnBrk="1">
              <a:spcBef>
                <a:spcPct val="0"/>
              </a:spcBef>
              <a:spcAft>
                <a:spcPct val="0"/>
              </a:spcAft>
              <a:defRPr kumimoji="1" lang="ko-KR" altLang="en-US" sz="7200" b="0" kern="1200" dirty="0" smtClean="0">
                <a:ln w="12700">
                  <a:solidFill>
                    <a:schemeClr val="bg1"/>
                  </a:solidFill>
                </a:ln>
                <a:gradFill>
                  <a:gsLst>
                    <a:gs pos="0">
                      <a:srgbClr val="B80900"/>
                    </a:gs>
                    <a:gs pos="100000">
                      <a:srgbClr val="4E0000"/>
                    </a:gs>
                  </a:gsLst>
                  <a:lin ang="5400000" scaled="0"/>
                </a:gradFill>
                <a:effectLst>
                  <a:outerShdw blurRad="50800" dist="38100" dir="2700000" algn="tl" rotWithShape="0">
                    <a:prstClr val="black">
                      <a:alpha val="40000"/>
                    </a:prstClr>
                  </a:outerShdw>
                </a:effectLst>
                <a:latin typeface="HY견고딕" pitchFamily="18" charset="-127"/>
                <a:ea typeface="HY견고딕" pitchFamily="18" charset="-127"/>
                <a:cs typeface="+mn-cs"/>
              </a:defRPr>
            </a:lvl1pPr>
          </a:lstStyle>
          <a:p>
            <a:r>
              <a:rPr lang="ko-KR" altLang="en-US" dirty="0" smtClean="0"/>
              <a:t>마스터 제목</a:t>
            </a:r>
            <a:endParaRPr lang="ko-KR" altLang="en-US" dirty="0"/>
          </a:p>
        </p:txBody>
      </p:sp>
      <p:sp>
        <p:nvSpPr>
          <p:cNvPr id="21" name="부제목 2"/>
          <p:cNvSpPr>
            <a:spLocks noGrp="1"/>
          </p:cNvSpPr>
          <p:nvPr>
            <p:ph type="subTitle" idx="1"/>
          </p:nvPr>
        </p:nvSpPr>
        <p:spPr>
          <a:xfrm>
            <a:off x="2288717" y="1477433"/>
            <a:ext cx="6400800" cy="533400"/>
          </a:xfrm>
          <a:prstGeom prst="rect">
            <a:avLst/>
          </a:prstGeom>
        </p:spPr>
        <p:txBody>
          <a:bodyPr/>
          <a:lstStyle>
            <a:lvl1pPr marL="0" indent="0" algn="r" rtl="0" fontAlgn="base" latinLnBrk="1">
              <a:spcBef>
                <a:spcPct val="0"/>
              </a:spcBef>
              <a:spcAft>
                <a:spcPct val="0"/>
              </a:spcAft>
              <a:buNone/>
              <a:defRPr kumimoji="1" lang="ko-KR" altLang="en-US" sz="2400" b="0" kern="1200" dirty="0" smtClean="0">
                <a:solidFill>
                  <a:srgbClr val="931E2B"/>
                </a:solidFill>
                <a:effectLst>
                  <a:glow rad="101600">
                    <a:schemeClr val="bg1">
                      <a:alpha val="60000"/>
                    </a:schemeClr>
                  </a:glow>
                </a:effectLst>
                <a:latin typeface="Arial" charset="0"/>
                <a:ea typeface="HY견고딕" pitchFamily="18" charset="-127"/>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dirty="0" smtClean="0"/>
              <a:t>마스터 부제목 스타일 편집</a:t>
            </a:r>
            <a:endParaRPr lang="ko-KR" altLang="en-US" dirty="0"/>
          </a:p>
        </p:txBody>
      </p:sp>
    </p:spTree>
    <p:extLst>
      <p:ext uri="{BB962C8B-B14F-4D97-AF65-F5344CB8AC3E}">
        <p14:creationId xmlns:p14="http://schemas.microsoft.com/office/powerpoint/2010/main" val="99936664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목차">
    <p:spTree>
      <p:nvGrpSpPr>
        <p:cNvPr id="1" name=""/>
        <p:cNvGrpSpPr/>
        <p:nvPr/>
      </p:nvGrpSpPr>
      <p:grpSpPr>
        <a:xfrm>
          <a:off x="0" y="0"/>
          <a:ext cx="0" cy="0"/>
          <a:chOff x="0" y="0"/>
          <a:chExt cx="0" cy="0"/>
        </a:xfrm>
      </p:grpSpPr>
      <p:pic>
        <p:nvPicPr>
          <p:cNvPr id="4" name="그림 2" descr="03_b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descr="간지.jpg"/>
          <p:cNvPicPr>
            <a:picLocks noChangeAspect="1"/>
          </p:cNvPicPr>
          <p:nvPr/>
        </p:nvPicPr>
        <p:blipFill>
          <a:blip r:embed="rId3" cstate="print"/>
          <a:srcRect r="72639"/>
          <a:stretch>
            <a:fillRect/>
          </a:stretch>
        </p:blipFill>
        <p:spPr>
          <a:xfrm>
            <a:off x="1" y="0"/>
            <a:ext cx="2755900" cy="6858000"/>
          </a:xfrm>
          <a:prstGeom prst="rect">
            <a:avLst/>
          </a:prstGeom>
          <a:effectLst>
            <a:outerShdw blurRad="50800" dist="38100" dir="2700000" algn="tl" rotWithShape="0">
              <a:prstClr val="black">
                <a:alpha val="40000"/>
              </a:prstClr>
            </a:outerShdw>
          </a:effectLst>
        </p:spPr>
      </p:pic>
      <p:pic>
        <p:nvPicPr>
          <p:cNvPr id="6" name="그림 5" descr="Untitled-1.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513013"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22"/>
          <p:cNvGrpSpPr>
            <a:grpSpLocks/>
          </p:cNvGrpSpPr>
          <p:nvPr/>
        </p:nvGrpSpPr>
        <p:grpSpPr bwMode="auto">
          <a:xfrm>
            <a:off x="0" y="6483351"/>
            <a:ext cx="9144000" cy="374650"/>
            <a:chOff x="0" y="4084"/>
            <a:chExt cx="5760" cy="236"/>
          </a:xfrm>
        </p:grpSpPr>
        <p:sp>
          <p:nvSpPr>
            <p:cNvPr id="8" name="Rectangle 13"/>
            <p:cNvSpPr>
              <a:spLocks noChangeArrowheads="1"/>
            </p:cNvSpPr>
            <p:nvPr/>
          </p:nvSpPr>
          <p:spPr bwMode="auto">
            <a:xfrm>
              <a:off x="0" y="4131"/>
              <a:ext cx="5760" cy="152"/>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latinLnBrk="1">
                <a:defRPr kumimoji="1" b="1">
                  <a:solidFill>
                    <a:schemeClr val="tx1"/>
                  </a:solidFill>
                  <a:latin typeface="Arial" panose="020B0604020202020204" pitchFamily="34" charset="0"/>
                  <a:ea typeface="산돌고딕B" pitchFamily="18" charset="-127"/>
                </a:defRPr>
              </a:lvl1pPr>
              <a:lvl2pPr marL="742950" indent="-285750" algn="r" latinLnBrk="1">
                <a:defRPr kumimoji="1" b="1">
                  <a:solidFill>
                    <a:schemeClr val="tx1"/>
                  </a:solidFill>
                  <a:latin typeface="Arial" panose="020B0604020202020204" pitchFamily="34" charset="0"/>
                  <a:ea typeface="산돌고딕B" pitchFamily="18" charset="-127"/>
                </a:defRPr>
              </a:lvl2pPr>
              <a:lvl3pPr marL="1143000" indent="-228600" algn="r" latinLnBrk="1">
                <a:defRPr kumimoji="1" b="1">
                  <a:solidFill>
                    <a:schemeClr val="tx1"/>
                  </a:solidFill>
                  <a:latin typeface="Arial" panose="020B0604020202020204" pitchFamily="34" charset="0"/>
                  <a:ea typeface="산돌고딕B" pitchFamily="18" charset="-127"/>
                </a:defRPr>
              </a:lvl3pPr>
              <a:lvl4pPr marL="1600200" indent="-228600" algn="r" latinLnBrk="1">
                <a:defRPr kumimoji="1" b="1">
                  <a:solidFill>
                    <a:schemeClr val="tx1"/>
                  </a:solidFill>
                  <a:latin typeface="Arial" panose="020B0604020202020204" pitchFamily="34" charset="0"/>
                  <a:ea typeface="산돌고딕B" pitchFamily="18" charset="-127"/>
                </a:defRPr>
              </a:lvl4pPr>
              <a:lvl5pPr marL="2057400" indent="-228600" algn="r" latinLnBrk="1">
                <a:defRPr kumimoji="1" b="1">
                  <a:solidFill>
                    <a:schemeClr val="tx1"/>
                  </a:solidFill>
                  <a:latin typeface="Arial" panose="020B0604020202020204" pitchFamily="34" charset="0"/>
                  <a:ea typeface="산돌고딕B" pitchFamily="18" charset="-127"/>
                </a:defRPr>
              </a:lvl5pPr>
              <a:lvl6pPr marL="2514600" indent="-228600" algn="r" eaLnBrk="0" fontAlgn="base" hangingPunct="0">
                <a:spcBef>
                  <a:spcPct val="0"/>
                </a:spcBef>
                <a:spcAft>
                  <a:spcPct val="0"/>
                </a:spcAft>
                <a:defRPr kumimoji="1" b="1">
                  <a:solidFill>
                    <a:schemeClr val="tx1"/>
                  </a:solidFill>
                  <a:latin typeface="Arial" panose="020B0604020202020204" pitchFamily="34" charset="0"/>
                  <a:ea typeface="산돌고딕B" pitchFamily="18" charset="-127"/>
                </a:defRPr>
              </a:lvl6pPr>
              <a:lvl7pPr marL="2971800" indent="-228600" algn="r" eaLnBrk="0" fontAlgn="base" hangingPunct="0">
                <a:spcBef>
                  <a:spcPct val="0"/>
                </a:spcBef>
                <a:spcAft>
                  <a:spcPct val="0"/>
                </a:spcAft>
                <a:defRPr kumimoji="1" b="1">
                  <a:solidFill>
                    <a:schemeClr val="tx1"/>
                  </a:solidFill>
                  <a:latin typeface="Arial" panose="020B0604020202020204" pitchFamily="34" charset="0"/>
                  <a:ea typeface="산돌고딕B" pitchFamily="18" charset="-127"/>
                </a:defRPr>
              </a:lvl7pPr>
              <a:lvl8pPr marL="3429000" indent="-228600" algn="r" eaLnBrk="0" fontAlgn="base" hangingPunct="0">
                <a:spcBef>
                  <a:spcPct val="0"/>
                </a:spcBef>
                <a:spcAft>
                  <a:spcPct val="0"/>
                </a:spcAft>
                <a:defRPr kumimoji="1" b="1">
                  <a:solidFill>
                    <a:schemeClr val="tx1"/>
                  </a:solidFill>
                  <a:latin typeface="Arial" panose="020B0604020202020204" pitchFamily="34" charset="0"/>
                  <a:ea typeface="산돌고딕B" pitchFamily="18" charset="-127"/>
                </a:defRPr>
              </a:lvl8pPr>
              <a:lvl9pPr marL="3886200" indent="-228600" algn="r" eaLnBrk="0" fontAlgn="base" hangingPunct="0">
                <a:spcBef>
                  <a:spcPct val="0"/>
                </a:spcBef>
                <a:spcAft>
                  <a:spcPct val="0"/>
                </a:spcAft>
                <a:defRPr kumimoji="1" b="1">
                  <a:solidFill>
                    <a:schemeClr val="tx1"/>
                  </a:solidFill>
                  <a:latin typeface="Arial" panose="020B0604020202020204" pitchFamily="34" charset="0"/>
                  <a:ea typeface="산돌고딕B" pitchFamily="18" charset="-127"/>
                </a:defRPr>
              </a:lvl9pPr>
            </a:lstStyle>
            <a:p>
              <a:pPr fontAlgn="base">
                <a:spcBef>
                  <a:spcPct val="0"/>
                </a:spcBef>
                <a:spcAft>
                  <a:spcPct val="0"/>
                </a:spcAft>
                <a:defRPr/>
              </a:pPr>
              <a:endParaRPr lang="ko-KR" altLang="en-US" smtClean="0">
                <a:solidFill>
                  <a:srgbClr val="000066"/>
                </a:solidFill>
                <a:ea typeface="HY견고딕" panose="02030600000101010101" pitchFamily="18" charset="-127"/>
              </a:endParaRPr>
            </a:p>
          </p:txBody>
        </p:sp>
        <p:sp>
          <p:nvSpPr>
            <p:cNvPr id="9" name="Rectangle 14"/>
            <p:cNvSpPr>
              <a:spLocks noChangeArrowheads="1"/>
            </p:cNvSpPr>
            <p:nvPr/>
          </p:nvSpPr>
          <p:spPr bwMode="auto">
            <a:xfrm>
              <a:off x="0" y="4179"/>
              <a:ext cx="5760" cy="141"/>
            </a:xfrm>
            <a:prstGeom prst="rect">
              <a:avLst/>
            </a:prstGeom>
            <a:gradFill flip="none" rotWithShape="1">
              <a:gsLst>
                <a:gs pos="0">
                  <a:schemeClr val="accent3"/>
                </a:gs>
                <a:gs pos="100000">
                  <a:schemeClr val="accent3">
                    <a:lumMod val="50000"/>
                  </a:schemeClr>
                </a:gs>
              </a:gsLst>
              <a:lin ang="0" scaled="1"/>
              <a:tileRect/>
            </a:gradFill>
            <a:ln w="9525">
              <a:noFill/>
              <a:miter lim="800000"/>
              <a:headEnd/>
              <a:tailEnd/>
            </a:ln>
            <a:effectLst/>
          </p:spPr>
          <p:txBody>
            <a:bodyPr wrap="none" anchor="ctr"/>
            <a:lstStyle/>
            <a:p>
              <a:pPr algn="r" fontAlgn="base">
                <a:spcBef>
                  <a:spcPct val="0"/>
                </a:spcBef>
                <a:spcAft>
                  <a:spcPct val="0"/>
                </a:spcAft>
                <a:defRPr/>
              </a:pPr>
              <a:endParaRPr kumimoji="1" lang="ko-KR" altLang="en-US" b="1" dirty="0">
                <a:solidFill>
                  <a:srgbClr val="000066"/>
                </a:solidFill>
                <a:latin typeface="Arial" charset="0"/>
                <a:ea typeface="HY견고딕" pitchFamily="18" charset="-127"/>
              </a:endParaRPr>
            </a:p>
          </p:txBody>
        </p:sp>
        <p:sp>
          <p:nvSpPr>
            <p:cNvPr id="10" name="Rectangle 15"/>
            <p:cNvSpPr>
              <a:spLocks noChangeArrowheads="1"/>
            </p:cNvSpPr>
            <p:nvPr/>
          </p:nvSpPr>
          <p:spPr bwMode="auto">
            <a:xfrm flipV="1">
              <a:off x="0" y="4084"/>
              <a:ext cx="5760" cy="43"/>
            </a:xfrm>
            <a:prstGeom prst="rect">
              <a:avLst/>
            </a:prstGeom>
            <a:gradFill rotWithShape="1">
              <a:gsLst>
                <a:gs pos="0">
                  <a:srgbClr val="000000">
                    <a:alpha val="32999"/>
                  </a:srgbClr>
                </a:gs>
                <a:gs pos="100000">
                  <a:srgbClr val="D7D7D7">
                    <a:alpha val="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lgn="r" latinLnBrk="1">
                <a:defRPr kumimoji="1" b="1">
                  <a:solidFill>
                    <a:schemeClr val="tx1"/>
                  </a:solidFill>
                  <a:latin typeface="Arial" panose="020B0604020202020204" pitchFamily="34" charset="0"/>
                  <a:ea typeface="산돌고딕B" pitchFamily="18" charset="-127"/>
                </a:defRPr>
              </a:lvl1pPr>
              <a:lvl2pPr marL="742950" indent="-285750" algn="r" latinLnBrk="1">
                <a:defRPr kumimoji="1" b="1">
                  <a:solidFill>
                    <a:schemeClr val="tx1"/>
                  </a:solidFill>
                  <a:latin typeface="Arial" panose="020B0604020202020204" pitchFamily="34" charset="0"/>
                  <a:ea typeface="산돌고딕B" pitchFamily="18" charset="-127"/>
                </a:defRPr>
              </a:lvl2pPr>
              <a:lvl3pPr marL="1143000" indent="-228600" algn="r" latinLnBrk="1">
                <a:defRPr kumimoji="1" b="1">
                  <a:solidFill>
                    <a:schemeClr val="tx1"/>
                  </a:solidFill>
                  <a:latin typeface="Arial" panose="020B0604020202020204" pitchFamily="34" charset="0"/>
                  <a:ea typeface="산돌고딕B" pitchFamily="18" charset="-127"/>
                </a:defRPr>
              </a:lvl3pPr>
              <a:lvl4pPr marL="1600200" indent="-228600" algn="r" latinLnBrk="1">
                <a:defRPr kumimoji="1" b="1">
                  <a:solidFill>
                    <a:schemeClr val="tx1"/>
                  </a:solidFill>
                  <a:latin typeface="Arial" panose="020B0604020202020204" pitchFamily="34" charset="0"/>
                  <a:ea typeface="산돌고딕B" pitchFamily="18" charset="-127"/>
                </a:defRPr>
              </a:lvl4pPr>
              <a:lvl5pPr marL="2057400" indent="-228600" algn="r" latinLnBrk="1">
                <a:defRPr kumimoji="1" b="1">
                  <a:solidFill>
                    <a:schemeClr val="tx1"/>
                  </a:solidFill>
                  <a:latin typeface="Arial" panose="020B0604020202020204" pitchFamily="34" charset="0"/>
                  <a:ea typeface="산돌고딕B" pitchFamily="18" charset="-127"/>
                </a:defRPr>
              </a:lvl5pPr>
              <a:lvl6pPr marL="2514600" indent="-228600" algn="r" eaLnBrk="0" fontAlgn="base" hangingPunct="0">
                <a:spcBef>
                  <a:spcPct val="0"/>
                </a:spcBef>
                <a:spcAft>
                  <a:spcPct val="0"/>
                </a:spcAft>
                <a:defRPr kumimoji="1" b="1">
                  <a:solidFill>
                    <a:schemeClr val="tx1"/>
                  </a:solidFill>
                  <a:latin typeface="Arial" panose="020B0604020202020204" pitchFamily="34" charset="0"/>
                  <a:ea typeface="산돌고딕B" pitchFamily="18" charset="-127"/>
                </a:defRPr>
              </a:lvl6pPr>
              <a:lvl7pPr marL="2971800" indent="-228600" algn="r" eaLnBrk="0" fontAlgn="base" hangingPunct="0">
                <a:spcBef>
                  <a:spcPct val="0"/>
                </a:spcBef>
                <a:spcAft>
                  <a:spcPct val="0"/>
                </a:spcAft>
                <a:defRPr kumimoji="1" b="1">
                  <a:solidFill>
                    <a:schemeClr val="tx1"/>
                  </a:solidFill>
                  <a:latin typeface="Arial" panose="020B0604020202020204" pitchFamily="34" charset="0"/>
                  <a:ea typeface="산돌고딕B" pitchFamily="18" charset="-127"/>
                </a:defRPr>
              </a:lvl7pPr>
              <a:lvl8pPr marL="3429000" indent="-228600" algn="r" eaLnBrk="0" fontAlgn="base" hangingPunct="0">
                <a:spcBef>
                  <a:spcPct val="0"/>
                </a:spcBef>
                <a:spcAft>
                  <a:spcPct val="0"/>
                </a:spcAft>
                <a:defRPr kumimoji="1" b="1">
                  <a:solidFill>
                    <a:schemeClr val="tx1"/>
                  </a:solidFill>
                  <a:latin typeface="Arial" panose="020B0604020202020204" pitchFamily="34" charset="0"/>
                  <a:ea typeface="산돌고딕B" pitchFamily="18" charset="-127"/>
                </a:defRPr>
              </a:lvl8pPr>
              <a:lvl9pPr marL="3886200" indent="-228600" algn="r" eaLnBrk="0" fontAlgn="base" hangingPunct="0">
                <a:spcBef>
                  <a:spcPct val="0"/>
                </a:spcBef>
                <a:spcAft>
                  <a:spcPct val="0"/>
                </a:spcAft>
                <a:defRPr kumimoji="1" b="1">
                  <a:solidFill>
                    <a:schemeClr val="tx1"/>
                  </a:solidFill>
                  <a:latin typeface="Arial" panose="020B0604020202020204" pitchFamily="34" charset="0"/>
                  <a:ea typeface="산돌고딕B" pitchFamily="18" charset="-127"/>
                </a:defRPr>
              </a:lvl9pPr>
            </a:lstStyle>
            <a:p>
              <a:pPr fontAlgn="base">
                <a:spcBef>
                  <a:spcPct val="0"/>
                </a:spcBef>
                <a:spcAft>
                  <a:spcPct val="0"/>
                </a:spcAft>
                <a:defRPr/>
              </a:pPr>
              <a:endParaRPr lang="ko-KR" altLang="en-US" smtClean="0">
                <a:solidFill>
                  <a:srgbClr val="000066"/>
                </a:solidFill>
                <a:ea typeface="HY견고딕" panose="02030600000101010101" pitchFamily="18" charset="-127"/>
              </a:endParaRPr>
            </a:p>
          </p:txBody>
        </p:sp>
      </p:grpSp>
      <p:sp>
        <p:nvSpPr>
          <p:cNvPr id="2" name="제목 1"/>
          <p:cNvSpPr>
            <a:spLocks noGrp="1"/>
          </p:cNvSpPr>
          <p:nvPr>
            <p:ph type="title"/>
          </p:nvPr>
        </p:nvSpPr>
        <p:spPr>
          <a:xfrm>
            <a:off x="454622" y="1290623"/>
            <a:ext cx="1846659" cy="738664"/>
          </a:xfrm>
          <a:noFill/>
        </p:spPr>
        <p:txBody>
          <a:bodyPr rtlCol="0">
            <a:spAutoFit/>
          </a:bodyPr>
          <a:lstStyle>
            <a:lvl1pPr algn="ctr" rtl="0" fontAlgn="base" latinLnBrk="1">
              <a:spcBef>
                <a:spcPct val="0"/>
              </a:spcBef>
              <a:spcAft>
                <a:spcPct val="0"/>
              </a:spcAft>
              <a:defRPr kumimoji="1" lang="ko-KR" altLang="en-US" sz="4800" b="0" kern="1200" dirty="0">
                <a:ln w="12700">
                  <a:solidFill>
                    <a:schemeClr val="bg1"/>
                  </a:solidFill>
                </a:ln>
                <a:gradFill>
                  <a:gsLst>
                    <a:gs pos="0">
                      <a:srgbClr val="B80900"/>
                    </a:gs>
                    <a:gs pos="100000">
                      <a:srgbClr val="4E0000"/>
                    </a:gs>
                  </a:gsLst>
                  <a:lin ang="5400000" scaled="0"/>
                </a:gradFill>
                <a:effectLst>
                  <a:outerShdw blurRad="50800" dist="38100" dir="2700000" algn="tl" rotWithShape="0">
                    <a:prstClr val="black">
                      <a:alpha val="40000"/>
                    </a:prstClr>
                  </a:outerShdw>
                </a:effectLst>
                <a:latin typeface="HY견고딕" pitchFamily="18" charset="-127"/>
                <a:ea typeface="HY견고딕" pitchFamily="18" charset="-127"/>
                <a:cs typeface="+mn-cs"/>
              </a:defRPr>
            </a:lvl1pPr>
          </a:lstStyle>
          <a:p>
            <a:r>
              <a:rPr lang="ko-KR" altLang="en-US" dirty="0" smtClean="0"/>
              <a:t>마스터</a:t>
            </a:r>
            <a:endParaRPr lang="ko-KR" altLang="en-US" dirty="0"/>
          </a:p>
        </p:txBody>
      </p:sp>
      <p:sp>
        <p:nvSpPr>
          <p:cNvPr id="3" name="텍스트 개체 틀 2"/>
          <p:cNvSpPr>
            <a:spLocks noGrp="1"/>
          </p:cNvSpPr>
          <p:nvPr>
            <p:ph type="body" idx="1"/>
          </p:nvPr>
        </p:nvSpPr>
        <p:spPr>
          <a:xfrm>
            <a:off x="3751263" y="1963738"/>
            <a:ext cx="4221163" cy="3427412"/>
          </a:xfrm>
          <a:prstGeom prst="rect">
            <a:avLst/>
          </a:prstGeom>
        </p:spPr>
        <p:txBody>
          <a:bodyPr anchor="t"/>
          <a:lstStyle>
            <a:lvl1pPr marL="0" indent="0">
              <a:buNone/>
              <a:defRPr kumimoji="1" lang="ko-KR" altLang="en-US" sz="2800" b="0" kern="1200" dirty="0" smtClean="0">
                <a:solidFill>
                  <a:schemeClr val="bg1">
                    <a:lumMod val="50000"/>
                  </a:schemeClr>
                </a:solidFill>
                <a:effectLst/>
                <a:latin typeface="Arial" charset="0"/>
                <a:ea typeface="HY견고딕" pitchFamily="18" charset="-127"/>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dirty="0" smtClean="0"/>
              <a:t>마스터 텍스트 스타일</a:t>
            </a:r>
          </a:p>
        </p:txBody>
      </p:sp>
    </p:spTree>
    <p:extLst>
      <p:ext uri="{BB962C8B-B14F-4D97-AF65-F5344CB8AC3E}">
        <p14:creationId xmlns:p14="http://schemas.microsoft.com/office/powerpoint/2010/main" val="270664661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간지">
    <p:spTree>
      <p:nvGrpSpPr>
        <p:cNvPr id="1" name=""/>
        <p:cNvGrpSpPr/>
        <p:nvPr/>
      </p:nvGrpSpPr>
      <p:grpSpPr>
        <a:xfrm>
          <a:off x="0" y="0"/>
          <a:ext cx="0" cy="0"/>
          <a:chOff x="0" y="0"/>
          <a:chExt cx="0" cy="0"/>
        </a:xfrm>
      </p:grpSpPr>
      <p:pic>
        <p:nvPicPr>
          <p:cNvPr id="4" name="그림 3" descr="간지.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descr="Untitled-1.png"/>
          <p:cNvPicPr>
            <a:picLocks noChangeAspect="1"/>
          </p:cNvPicPr>
          <p:nvPr userDrawn="1"/>
        </p:nvPicPr>
        <p:blipFill>
          <a:blip r:embed="rId3" cstate="print">
            <a:extLst>
              <a:ext uri="{28A0092B-C50C-407E-A947-70E740481C1C}">
                <a14:useLocalDpi xmlns:a14="http://schemas.microsoft.com/office/drawing/2010/main" val="0"/>
              </a:ext>
            </a:extLst>
          </a:blip>
          <a:srcRect t="3674" r="2744"/>
          <a:stretch>
            <a:fillRect/>
          </a:stretch>
        </p:blipFill>
        <p:spPr bwMode="auto">
          <a:xfrm>
            <a:off x="4191000" y="0"/>
            <a:ext cx="49530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그림 5" descr="Untitled-6.png"/>
          <p:cNvPicPr>
            <a:picLocks noChangeAspect="1"/>
          </p:cNvPicPr>
          <p:nvPr userDrawn="1"/>
        </p:nvPicPr>
        <p:blipFill>
          <a:blip r:embed="rId4" cstate="print">
            <a:lum bright="20000"/>
            <a:extLst>
              <a:ext uri="{28A0092B-C50C-407E-A947-70E740481C1C}">
                <a14:useLocalDpi xmlns:a14="http://schemas.microsoft.com/office/drawing/2010/main" val="0"/>
              </a:ext>
            </a:extLst>
          </a:blip>
          <a:srcRect/>
          <a:stretch>
            <a:fillRect/>
          </a:stretch>
        </p:blipFill>
        <p:spPr bwMode="auto">
          <a:xfrm>
            <a:off x="0" y="333375"/>
            <a:ext cx="91440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22"/>
          <p:cNvGrpSpPr>
            <a:grpSpLocks/>
          </p:cNvGrpSpPr>
          <p:nvPr userDrawn="1"/>
        </p:nvGrpSpPr>
        <p:grpSpPr bwMode="auto">
          <a:xfrm>
            <a:off x="0" y="6483351"/>
            <a:ext cx="9144000" cy="374650"/>
            <a:chOff x="0" y="4084"/>
            <a:chExt cx="5760" cy="236"/>
          </a:xfrm>
        </p:grpSpPr>
        <p:sp>
          <p:nvSpPr>
            <p:cNvPr id="8" name="Rectangle 13"/>
            <p:cNvSpPr>
              <a:spLocks noChangeArrowheads="1"/>
            </p:cNvSpPr>
            <p:nvPr/>
          </p:nvSpPr>
          <p:spPr bwMode="auto">
            <a:xfrm>
              <a:off x="0" y="4131"/>
              <a:ext cx="5760" cy="152"/>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latinLnBrk="1">
                <a:defRPr kumimoji="1" b="1">
                  <a:solidFill>
                    <a:schemeClr val="tx1"/>
                  </a:solidFill>
                  <a:latin typeface="Arial" panose="020B0604020202020204" pitchFamily="34" charset="0"/>
                  <a:ea typeface="산돌고딕B" pitchFamily="18" charset="-127"/>
                </a:defRPr>
              </a:lvl1pPr>
              <a:lvl2pPr marL="742950" indent="-285750" algn="r" latinLnBrk="1">
                <a:defRPr kumimoji="1" b="1">
                  <a:solidFill>
                    <a:schemeClr val="tx1"/>
                  </a:solidFill>
                  <a:latin typeface="Arial" panose="020B0604020202020204" pitchFamily="34" charset="0"/>
                  <a:ea typeface="산돌고딕B" pitchFamily="18" charset="-127"/>
                </a:defRPr>
              </a:lvl2pPr>
              <a:lvl3pPr marL="1143000" indent="-228600" algn="r" latinLnBrk="1">
                <a:defRPr kumimoji="1" b="1">
                  <a:solidFill>
                    <a:schemeClr val="tx1"/>
                  </a:solidFill>
                  <a:latin typeface="Arial" panose="020B0604020202020204" pitchFamily="34" charset="0"/>
                  <a:ea typeface="산돌고딕B" pitchFamily="18" charset="-127"/>
                </a:defRPr>
              </a:lvl3pPr>
              <a:lvl4pPr marL="1600200" indent="-228600" algn="r" latinLnBrk="1">
                <a:defRPr kumimoji="1" b="1">
                  <a:solidFill>
                    <a:schemeClr val="tx1"/>
                  </a:solidFill>
                  <a:latin typeface="Arial" panose="020B0604020202020204" pitchFamily="34" charset="0"/>
                  <a:ea typeface="산돌고딕B" pitchFamily="18" charset="-127"/>
                </a:defRPr>
              </a:lvl4pPr>
              <a:lvl5pPr marL="2057400" indent="-228600" algn="r" latinLnBrk="1">
                <a:defRPr kumimoji="1" b="1">
                  <a:solidFill>
                    <a:schemeClr val="tx1"/>
                  </a:solidFill>
                  <a:latin typeface="Arial" panose="020B0604020202020204" pitchFamily="34" charset="0"/>
                  <a:ea typeface="산돌고딕B" pitchFamily="18" charset="-127"/>
                </a:defRPr>
              </a:lvl5pPr>
              <a:lvl6pPr marL="2514600" indent="-228600" algn="r" eaLnBrk="0" fontAlgn="base" hangingPunct="0">
                <a:spcBef>
                  <a:spcPct val="0"/>
                </a:spcBef>
                <a:spcAft>
                  <a:spcPct val="0"/>
                </a:spcAft>
                <a:defRPr kumimoji="1" b="1">
                  <a:solidFill>
                    <a:schemeClr val="tx1"/>
                  </a:solidFill>
                  <a:latin typeface="Arial" panose="020B0604020202020204" pitchFamily="34" charset="0"/>
                  <a:ea typeface="산돌고딕B" pitchFamily="18" charset="-127"/>
                </a:defRPr>
              </a:lvl6pPr>
              <a:lvl7pPr marL="2971800" indent="-228600" algn="r" eaLnBrk="0" fontAlgn="base" hangingPunct="0">
                <a:spcBef>
                  <a:spcPct val="0"/>
                </a:spcBef>
                <a:spcAft>
                  <a:spcPct val="0"/>
                </a:spcAft>
                <a:defRPr kumimoji="1" b="1">
                  <a:solidFill>
                    <a:schemeClr val="tx1"/>
                  </a:solidFill>
                  <a:latin typeface="Arial" panose="020B0604020202020204" pitchFamily="34" charset="0"/>
                  <a:ea typeface="산돌고딕B" pitchFamily="18" charset="-127"/>
                </a:defRPr>
              </a:lvl7pPr>
              <a:lvl8pPr marL="3429000" indent="-228600" algn="r" eaLnBrk="0" fontAlgn="base" hangingPunct="0">
                <a:spcBef>
                  <a:spcPct val="0"/>
                </a:spcBef>
                <a:spcAft>
                  <a:spcPct val="0"/>
                </a:spcAft>
                <a:defRPr kumimoji="1" b="1">
                  <a:solidFill>
                    <a:schemeClr val="tx1"/>
                  </a:solidFill>
                  <a:latin typeface="Arial" panose="020B0604020202020204" pitchFamily="34" charset="0"/>
                  <a:ea typeface="산돌고딕B" pitchFamily="18" charset="-127"/>
                </a:defRPr>
              </a:lvl8pPr>
              <a:lvl9pPr marL="3886200" indent="-228600" algn="r" eaLnBrk="0" fontAlgn="base" hangingPunct="0">
                <a:spcBef>
                  <a:spcPct val="0"/>
                </a:spcBef>
                <a:spcAft>
                  <a:spcPct val="0"/>
                </a:spcAft>
                <a:defRPr kumimoji="1" b="1">
                  <a:solidFill>
                    <a:schemeClr val="tx1"/>
                  </a:solidFill>
                  <a:latin typeface="Arial" panose="020B0604020202020204" pitchFamily="34" charset="0"/>
                  <a:ea typeface="산돌고딕B" pitchFamily="18" charset="-127"/>
                </a:defRPr>
              </a:lvl9pPr>
            </a:lstStyle>
            <a:p>
              <a:pPr fontAlgn="base">
                <a:spcBef>
                  <a:spcPct val="0"/>
                </a:spcBef>
                <a:spcAft>
                  <a:spcPct val="0"/>
                </a:spcAft>
                <a:defRPr/>
              </a:pPr>
              <a:endParaRPr lang="ko-KR" altLang="en-US" smtClean="0">
                <a:solidFill>
                  <a:srgbClr val="000066"/>
                </a:solidFill>
                <a:ea typeface="HY견고딕" panose="02030600000101010101" pitchFamily="18" charset="-127"/>
              </a:endParaRPr>
            </a:p>
          </p:txBody>
        </p:sp>
        <p:sp>
          <p:nvSpPr>
            <p:cNvPr id="9" name="Rectangle 14"/>
            <p:cNvSpPr>
              <a:spLocks noChangeArrowheads="1"/>
            </p:cNvSpPr>
            <p:nvPr/>
          </p:nvSpPr>
          <p:spPr bwMode="auto">
            <a:xfrm>
              <a:off x="0" y="4179"/>
              <a:ext cx="5760" cy="141"/>
            </a:xfrm>
            <a:prstGeom prst="rect">
              <a:avLst/>
            </a:prstGeom>
            <a:gradFill flip="none" rotWithShape="1">
              <a:gsLst>
                <a:gs pos="0">
                  <a:schemeClr val="accent3"/>
                </a:gs>
                <a:gs pos="100000">
                  <a:schemeClr val="accent3">
                    <a:lumMod val="50000"/>
                  </a:schemeClr>
                </a:gs>
              </a:gsLst>
              <a:lin ang="0" scaled="1"/>
              <a:tileRect/>
            </a:gradFill>
            <a:ln w="9525">
              <a:noFill/>
              <a:miter lim="800000"/>
              <a:headEnd/>
              <a:tailEnd/>
            </a:ln>
            <a:effectLst/>
          </p:spPr>
          <p:txBody>
            <a:bodyPr wrap="none" anchor="ctr"/>
            <a:lstStyle/>
            <a:p>
              <a:pPr algn="r" fontAlgn="base">
                <a:spcBef>
                  <a:spcPct val="0"/>
                </a:spcBef>
                <a:spcAft>
                  <a:spcPct val="0"/>
                </a:spcAft>
                <a:defRPr/>
              </a:pPr>
              <a:endParaRPr kumimoji="1" lang="ko-KR" altLang="en-US" b="1" dirty="0">
                <a:solidFill>
                  <a:srgbClr val="000066"/>
                </a:solidFill>
                <a:latin typeface="Arial" charset="0"/>
                <a:ea typeface="HY견고딕" pitchFamily="18" charset="-127"/>
              </a:endParaRPr>
            </a:p>
          </p:txBody>
        </p:sp>
        <p:sp>
          <p:nvSpPr>
            <p:cNvPr id="10" name="Rectangle 15"/>
            <p:cNvSpPr>
              <a:spLocks noChangeArrowheads="1"/>
            </p:cNvSpPr>
            <p:nvPr/>
          </p:nvSpPr>
          <p:spPr bwMode="auto">
            <a:xfrm flipV="1">
              <a:off x="0" y="4084"/>
              <a:ext cx="5760" cy="43"/>
            </a:xfrm>
            <a:prstGeom prst="rect">
              <a:avLst/>
            </a:prstGeom>
            <a:gradFill rotWithShape="1">
              <a:gsLst>
                <a:gs pos="0">
                  <a:srgbClr val="000000">
                    <a:alpha val="32999"/>
                  </a:srgbClr>
                </a:gs>
                <a:gs pos="100000">
                  <a:srgbClr val="D7D7D7">
                    <a:alpha val="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lgn="r" latinLnBrk="1">
                <a:defRPr kumimoji="1" b="1">
                  <a:solidFill>
                    <a:schemeClr val="tx1"/>
                  </a:solidFill>
                  <a:latin typeface="Arial" panose="020B0604020202020204" pitchFamily="34" charset="0"/>
                  <a:ea typeface="산돌고딕B" pitchFamily="18" charset="-127"/>
                </a:defRPr>
              </a:lvl1pPr>
              <a:lvl2pPr marL="742950" indent="-285750" algn="r" latinLnBrk="1">
                <a:defRPr kumimoji="1" b="1">
                  <a:solidFill>
                    <a:schemeClr val="tx1"/>
                  </a:solidFill>
                  <a:latin typeface="Arial" panose="020B0604020202020204" pitchFamily="34" charset="0"/>
                  <a:ea typeface="산돌고딕B" pitchFamily="18" charset="-127"/>
                </a:defRPr>
              </a:lvl2pPr>
              <a:lvl3pPr marL="1143000" indent="-228600" algn="r" latinLnBrk="1">
                <a:defRPr kumimoji="1" b="1">
                  <a:solidFill>
                    <a:schemeClr val="tx1"/>
                  </a:solidFill>
                  <a:latin typeface="Arial" panose="020B0604020202020204" pitchFamily="34" charset="0"/>
                  <a:ea typeface="산돌고딕B" pitchFamily="18" charset="-127"/>
                </a:defRPr>
              </a:lvl3pPr>
              <a:lvl4pPr marL="1600200" indent="-228600" algn="r" latinLnBrk="1">
                <a:defRPr kumimoji="1" b="1">
                  <a:solidFill>
                    <a:schemeClr val="tx1"/>
                  </a:solidFill>
                  <a:latin typeface="Arial" panose="020B0604020202020204" pitchFamily="34" charset="0"/>
                  <a:ea typeface="산돌고딕B" pitchFamily="18" charset="-127"/>
                </a:defRPr>
              </a:lvl4pPr>
              <a:lvl5pPr marL="2057400" indent="-228600" algn="r" latinLnBrk="1">
                <a:defRPr kumimoji="1" b="1">
                  <a:solidFill>
                    <a:schemeClr val="tx1"/>
                  </a:solidFill>
                  <a:latin typeface="Arial" panose="020B0604020202020204" pitchFamily="34" charset="0"/>
                  <a:ea typeface="산돌고딕B" pitchFamily="18" charset="-127"/>
                </a:defRPr>
              </a:lvl5pPr>
              <a:lvl6pPr marL="2514600" indent="-228600" algn="r" eaLnBrk="0" fontAlgn="base" hangingPunct="0">
                <a:spcBef>
                  <a:spcPct val="0"/>
                </a:spcBef>
                <a:spcAft>
                  <a:spcPct val="0"/>
                </a:spcAft>
                <a:defRPr kumimoji="1" b="1">
                  <a:solidFill>
                    <a:schemeClr val="tx1"/>
                  </a:solidFill>
                  <a:latin typeface="Arial" panose="020B0604020202020204" pitchFamily="34" charset="0"/>
                  <a:ea typeface="산돌고딕B" pitchFamily="18" charset="-127"/>
                </a:defRPr>
              </a:lvl6pPr>
              <a:lvl7pPr marL="2971800" indent="-228600" algn="r" eaLnBrk="0" fontAlgn="base" hangingPunct="0">
                <a:spcBef>
                  <a:spcPct val="0"/>
                </a:spcBef>
                <a:spcAft>
                  <a:spcPct val="0"/>
                </a:spcAft>
                <a:defRPr kumimoji="1" b="1">
                  <a:solidFill>
                    <a:schemeClr val="tx1"/>
                  </a:solidFill>
                  <a:latin typeface="Arial" panose="020B0604020202020204" pitchFamily="34" charset="0"/>
                  <a:ea typeface="산돌고딕B" pitchFamily="18" charset="-127"/>
                </a:defRPr>
              </a:lvl7pPr>
              <a:lvl8pPr marL="3429000" indent="-228600" algn="r" eaLnBrk="0" fontAlgn="base" hangingPunct="0">
                <a:spcBef>
                  <a:spcPct val="0"/>
                </a:spcBef>
                <a:spcAft>
                  <a:spcPct val="0"/>
                </a:spcAft>
                <a:defRPr kumimoji="1" b="1">
                  <a:solidFill>
                    <a:schemeClr val="tx1"/>
                  </a:solidFill>
                  <a:latin typeface="Arial" panose="020B0604020202020204" pitchFamily="34" charset="0"/>
                  <a:ea typeface="산돌고딕B" pitchFamily="18" charset="-127"/>
                </a:defRPr>
              </a:lvl8pPr>
              <a:lvl9pPr marL="3886200" indent="-228600" algn="r" eaLnBrk="0" fontAlgn="base" hangingPunct="0">
                <a:spcBef>
                  <a:spcPct val="0"/>
                </a:spcBef>
                <a:spcAft>
                  <a:spcPct val="0"/>
                </a:spcAft>
                <a:defRPr kumimoji="1" b="1">
                  <a:solidFill>
                    <a:schemeClr val="tx1"/>
                  </a:solidFill>
                  <a:latin typeface="Arial" panose="020B0604020202020204" pitchFamily="34" charset="0"/>
                  <a:ea typeface="산돌고딕B" pitchFamily="18" charset="-127"/>
                </a:defRPr>
              </a:lvl9pPr>
            </a:lstStyle>
            <a:p>
              <a:pPr fontAlgn="base">
                <a:spcBef>
                  <a:spcPct val="0"/>
                </a:spcBef>
                <a:spcAft>
                  <a:spcPct val="0"/>
                </a:spcAft>
                <a:defRPr/>
              </a:pPr>
              <a:endParaRPr lang="ko-KR" altLang="en-US" smtClean="0">
                <a:solidFill>
                  <a:srgbClr val="000066"/>
                </a:solidFill>
                <a:ea typeface="HY견고딕" panose="02030600000101010101" pitchFamily="18" charset="-127"/>
              </a:endParaRPr>
            </a:p>
          </p:txBody>
        </p:sp>
      </p:grpSp>
      <p:sp>
        <p:nvSpPr>
          <p:cNvPr id="2" name="제목 1"/>
          <p:cNvSpPr>
            <a:spLocks noGrp="1"/>
          </p:cNvSpPr>
          <p:nvPr>
            <p:ph type="title"/>
          </p:nvPr>
        </p:nvSpPr>
        <p:spPr>
          <a:xfrm>
            <a:off x="1186459" y="3135867"/>
            <a:ext cx="6771084" cy="738664"/>
          </a:xfrm>
          <a:noFill/>
        </p:spPr>
        <p:txBody>
          <a:bodyPr rtlCol="0">
            <a:spAutoFit/>
          </a:bodyPr>
          <a:lstStyle>
            <a:lvl1pPr algn="ctr" rtl="0" fontAlgn="base" latinLnBrk="1">
              <a:spcBef>
                <a:spcPct val="0"/>
              </a:spcBef>
              <a:spcAft>
                <a:spcPct val="0"/>
              </a:spcAft>
              <a:defRPr kumimoji="1" lang="ko-KR" altLang="en-US" sz="4800" b="0" kern="1200" dirty="0">
                <a:ln w="12700">
                  <a:solidFill>
                    <a:schemeClr val="bg1"/>
                  </a:solidFill>
                </a:ln>
                <a:gradFill>
                  <a:gsLst>
                    <a:gs pos="0">
                      <a:srgbClr val="B80900"/>
                    </a:gs>
                    <a:gs pos="100000">
                      <a:srgbClr val="4E0000"/>
                    </a:gs>
                  </a:gsLst>
                  <a:lin ang="5400000" scaled="0"/>
                </a:gradFill>
                <a:effectLst>
                  <a:outerShdw blurRad="50800" dist="38100" dir="2700000" algn="tl" rotWithShape="0">
                    <a:prstClr val="black">
                      <a:alpha val="40000"/>
                    </a:prstClr>
                  </a:outerShdw>
                </a:effectLst>
                <a:latin typeface="HY견고딕" pitchFamily="18" charset="-127"/>
                <a:ea typeface="HY견고딕" pitchFamily="18" charset="-127"/>
                <a:cs typeface="+mn-cs"/>
              </a:defRPr>
            </a:lvl1p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1103314" y="2716214"/>
            <a:ext cx="6954837" cy="312737"/>
          </a:xfrm>
          <a:prstGeom prst="rect">
            <a:avLst/>
          </a:prstGeom>
        </p:spPr>
        <p:txBody>
          <a:bodyPr anchor="t"/>
          <a:lstStyle>
            <a:lvl1pPr marL="0" indent="0">
              <a:buNone/>
              <a:defRPr sz="2000" b="0">
                <a:latin typeface="Arial" pitchFamily="34" charset="0"/>
                <a:ea typeface="HY견고딕" pitchFamily="18" charset="-127"/>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dirty="0" smtClean="0"/>
              <a:t>마스터 텍스트 스타일을 편집합니다</a:t>
            </a:r>
          </a:p>
        </p:txBody>
      </p:sp>
    </p:spTree>
    <p:extLst>
      <p:ext uri="{BB962C8B-B14F-4D97-AF65-F5344CB8AC3E}">
        <p14:creationId xmlns:p14="http://schemas.microsoft.com/office/powerpoint/2010/main" val="337882659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457200" y="1600201"/>
            <a:ext cx="8229600" cy="4525963"/>
          </a:xfrm>
          <a:prstGeom prst="rect">
            <a:avLst/>
          </a:prstGeom>
        </p:spPr>
        <p:txBody>
          <a:bodyPr/>
          <a:lstStyle>
            <a:lvl1pPr>
              <a:defRPr b="0">
                <a:latin typeface="Arial" pitchFamily="34" charset="0"/>
                <a:ea typeface="HY견고딕" pitchFamily="18" charset="-127"/>
              </a:defRPr>
            </a:lvl1pPr>
            <a:lvl2pPr>
              <a:defRPr b="0">
                <a:latin typeface="Arial" pitchFamily="34" charset="0"/>
                <a:ea typeface="HY견고딕" pitchFamily="18" charset="-127"/>
              </a:defRPr>
            </a:lvl2pPr>
            <a:lvl3pPr>
              <a:defRPr b="0">
                <a:latin typeface="Arial" pitchFamily="34" charset="0"/>
                <a:ea typeface="HY견고딕" pitchFamily="18" charset="-127"/>
              </a:defRPr>
            </a:lvl3pPr>
            <a:lvl4pPr>
              <a:defRPr b="0">
                <a:latin typeface="Arial" pitchFamily="34" charset="0"/>
                <a:ea typeface="HY견고딕" pitchFamily="18" charset="-127"/>
              </a:defRPr>
            </a:lvl4pPr>
            <a:lvl5pPr>
              <a:defRPr b="0">
                <a:latin typeface="Arial" pitchFamily="34" charset="0"/>
                <a:ea typeface="HY견고딕" pitchFamily="18" charset="-127"/>
              </a:defRPr>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Tree>
    <p:extLst>
      <p:ext uri="{BB962C8B-B14F-4D97-AF65-F5344CB8AC3E}">
        <p14:creationId xmlns:p14="http://schemas.microsoft.com/office/powerpoint/2010/main" val="302047191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Tree>
    <p:extLst>
      <p:ext uri="{BB962C8B-B14F-4D97-AF65-F5344CB8AC3E}">
        <p14:creationId xmlns:p14="http://schemas.microsoft.com/office/powerpoint/2010/main" val="102501363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612648" y="228600"/>
            <a:ext cx="8153400" cy="990600"/>
          </a:xfrm>
        </p:spPr>
        <p:txBody>
          <a:bodyPr/>
          <a:lstStyle/>
          <a:p>
            <a:r>
              <a:rPr kumimoji="0" lang="ko-KR" altLang="en-US" smtClean="0"/>
              <a:t>마스터 제목 스타일 편집</a:t>
            </a:r>
            <a:endParaRPr kumimoji="0" lang="en-US"/>
          </a:p>
        </p:txBody>
      </p:sp>
      <p:sp>
        <p:nvSpPr>
          <p:cNvPr id="4" name="날짜 개체 틀 3"/>
          <p:cNvSpPr>
            <a:spLocks noGrp="1"/>
          </p:cNvSpPr>
          <p:nvPr>
            <p:ph type="dt" sz="half" idx="10"/>
          </p:nvPr>
        </p:nvSpPr>
        <p:spPr/>
        <p:txBody>
          <a:bodyPr/>
          <a:lstStyle/>
          <a:p>
            <a:fld id="{75A18E65-B1B1-45CF-81D7-8A33151F953A}" type="datetimeFigureOut">
              <a:rPr lang="ko-KR" altLang="en-US" smtClean="0"/>
              <a:pPr/>
              <a:t>2014-04-24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lvl1pPr>
              <a:defRPr>
                <a:solidFill>
                  <a:srgbClr val="FFFFFF"/>
                </a:solidFill>
              </a:defRPr>
            </a:lvl1pPr>
          </a:lstStyle>
          <a:p>
            <a:fld id="{83D9A550-965B-4426-B6BF-58C561EE8AF0}" type="slidenum">
              <a:rPr lang="ko-KR" altLang="en-US" smtClean="0"/>
              <a:pPr/>
              <a:t>‹#›</a:t>
            </a:fld>
            <a:endParaRPr lang="ko-KR" altLang="en-US"/>
          </a:p>
        </p:txBody>
      </p:sp>
      <p:sp>
        <p:nvSpPr>
          <p:cNvPr id="8" name="내용 개체 틀 7"/>
          <p:cNvSpPr>
            <a:spLocks noGrp="1"/>
          </p:cNvSpPr>
          <p:nvPr>
            <p:ph sz="quarter" idx="1"/>
          </p:nvPr>
        </p:nvSpPr>
        <p:spPr>
          <a:xfrm>
            <a:off x="612648" y="1600200"/>
            <a:ext cx="8153400" cy="4495800"/>
          </a:xfrm>
        </p:spPr>
        <p:txBody>
          <a:body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17284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1"/>
            <a:ext cx="4038600" cy="4525963"/>
          </a:xfrm>
          <a:prstGeom prst="rect">
            <a:avLst/>
          </a:prstGeom>
        </p:spPr>
        <p:txBody>
          <a:bodyPr/>
          <a:lstStyle>
            <a:lvl1pPr>
              <a:defRPr sz="2800" b="0">
                <a:latin typeface="Arial" pitchFamily="34" charset="0"/>
                <a:ea typeface="HY견고딕" pitchFamily="18" charset="-127"/>
              </a:defRPr>
            </a:lvl1pPr>
            <a:lvl2pPr>
              <a:defRPr sz="2400" b="0">
                <a:latin typeface="Arial" pitchFamily="34" charset="0"/>
                <a:ea typeface="HY견고딕" pitchFamily="18" charset="-127"/>
              </a:defRPr>
            </a:lvl2pPr>
            <a:lvl3pPr>
              <a:defRPr sz="2000" b="0">
                <a:latin typeface="Arial" pitchFamily="34" charset="0"/>
                <a:ea typeface="HY견고딕" pitchFamily="18" charset="-127"/>
              </a:defRPr>
            </a:lvl3pPr>
            <a:lvl4pPr>
              <a:defRPr sz="1800" b="0">
                <a:latin typeface="Arial" pitchFamily="34" charset="0"/>
                <a:ea typeface="HY견고딕" pitchFamily="18" charset="-127"/>
              </a:defRPr>
            </a:lvl4pPr>
            <a:lvl5pPr>
              <a:defRPr sz="1800" b="0">
                <a:latin typeface="Arial" pitchFamily="34" charset="0"/>
                <a:ea typeface="HY견고딕" pitchFamily="18" charset="-127"/>
              </a:defRPr>
            </a:lvl5pPr>
            <a:lvl6pPr>
              <a:defRPr sz="1800"/>
            </a:lvl6pPr>
            <a:lvl7pPr>
              <a:defRPr sz="1800"/>
            </a:lvl7pPr>
            <a:lvl8pPr>
              <a:defRPr sz="1800"/>
            </a:lvl8pPr>
            <a:lvl9pPr>
              <a:defRPr sz="18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내용 개체 틀 3"/>
          <p:cNvSpPr>
            <a:spLocks noGrp="1"/>
          </p:cNvSpPr>
          <p:nvPr>
            <p:ph sz="half" idx="2"/>
          </p:nvPr>
        </p:nvSpPr>
        <p:spPr>
          <a:xfrm>
            <a:off x="4648200" y="1600201"/>
            <a:ext cx="4038600" cy="4525963"/>
          </a:xfrm>
          <a:prstGeom prst="rect">
            <a:avLst/>
          </a:prstGeom>
        </p:spPr>
        <p:txBody>
          <a:bodyPr/>
          <a:lstStyle>
            <a:lvl1pPr>
              <a:defRPr sz="2800" b="0">
                <a:latin typeface="Arial" pitchFamily="34" charset="0"/>
                <a:ea typeface="HY견고딕" pitchFamily="18" charset="-127"/>
              </a:defRPr>
            </a:lvl1pPr>
            <a:lvl2pPr>
              <a:defRPr sz="2400" b="0">
                <a:latin typeface="Arial" pitchFamily="34" charset="0"/>
                <a:ea typeface="HY견고딕" pitchFamily="18" charset="-127"/>
              </a:defRPr>
            </a:lvl2pPr>
            <a:lvl3pPr>
              <a:defRPr sz="2000" b="0">
                <a:latin typeface="Arial" pitchFamily="34" charset="0"/>
                <a:ea typeface="HY견고딕" pitchFamily="18" charset="-127"/>
              </a:defRPr>
            </a:lvl3pPr>
            <a:lvl4pPr>
              <a:defRPr sz="1800" b="0">
                <a:latin typeface="Arial" pitchFamily="34" charset="0"/>
                <a:ea typeface="HY견고딕" pitchFamily="18" charset="-127"/>
              </a:defRPr>
            </a:lvl4pPr>
            <a:lvl5pPr>
              <a:defRPr sz="1800" b="0">
                <a:latin typeface="Arial" pitchFamily="34" charset="0"/>
                <a:ea typeface="HY견고딕" pitchFamily="18" charset="-127"/>
              </a:defRPr>
            </a:lvl5pPr>
            <a:lvl6pPr>
              <a:defRPr sz="1800"/>
            </a:lvl6pPr>
            <a:lvl7pPr>
              <a:defRPr sz="1800"/>
            </a:lvl7pPr>
            <a:lvl8pPr>
              <a:defRPr sz="1800"/>
            </a:lvl8pPr>
            <a:lvl9pPr>
              <a:defRPr sz="18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Tree>
    <p:extLst>
      <p:ext uri="{BB962C8B-B14F-4D97-AF65-F5344CB8AC3E}">
        <p14:creationId xmlns:p14="http://schemas.microsoft.com/office/powerpoint/2010/main" val="176180830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콘텐츠 4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524001"/>
            <a:ext cx="4038600" cy="2419350"/>
          </a:xfrm>
          <a:prstGeom prst="rect">
            <a:avLst/>
          </a:prstGeom>
        </p:spPr>
        <p:txBody>
          <a:bodyPr/>
          <a:lstStyle>
            <a:lvl1pPr>
              <a:defRPr sz="2000" b="0">
                <a:latin typeface="Arial" pitchFamily="34" charset="0"/>
                <a:ea typeface="HY견고딕" pitchFamily="18" charset="-127"/>
              </a:defRPr>
            </a:lvl1pPr>
            <a:lvl2pPr>
              <a:defRPr sz="1800" b="0">
                <a:latin typeface="Arial" pitchFamily="34" charset="0"/>
                <a:ea typeface="HY견고딕" pitchFamily="18" charset="-127"/>
              </a:defRPr>
            </a:lvl2pPr>
            <a:lvl3pPr>
              <a:defRPr sz="1600" b="0">
                <a:latin typeface="Arial" pitchFamily="34" charset="0"/>
                <a:ea typeface="HY견고딕" pitchFamily="18" charset="-127"/>
              </a:defRPr>
            </a:lvl3pPr>
            <a:lvl4pPr>
              <a:defRPr sz="1400" b="0">
                <a:latin typeface="Arial" pitchFamily="34" charset="0"/>
                <a:ea typeface="HY견고딕" pitchFamily="18" charset="-127"/>
              </a:defRPr>
            </a:lvl4pPr>
            <a:lvl5pPr>
              <a:defRPr sz="1400" b="0">
                <a:latin typeface="Arial" pitchFamily="34" charset="0"/>
                <a:ea typeface="HY견고딕" pitchFamily="18" charset="-127"/>
              </a:defRPr>
            </a:lvl5pPr>
            <a:lvl6pPr>
              <a:defRPr sz="1800"/>
            </a:lvl6pPr>
            <a:lvl7pPr>
              <a:defRPr sz="1800"/>
            </a:lvl7pPr>
            <a:lvl8pPr>
              <a:defRPr sz="1800"/>
            </a:lvl8pPr>
            <a:lvl9pPr>
              <a:defRPr sz="18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내용 개체 틀 3"/>
          <p:cNvSpPr>
            <a:spLocks noGrp="1"/>
          </p:cNvSpPr>
          <p:nvPr>
            <p:ph sz="half" idx="2"/>
          </p:nvPr>
        </p:nvSpPr>
        <p:spPr>
          <a:xfrm>
            <a:off x="4648200" y="1524001"/>
            <a:ext cx="4038600" cy="2419350"/>
          </a:xfrm>
          <a:prstGeom prst="rect">
            <a:avLst/>
          </a:prstGeom>
        </p:spPr>
        <p:txBody>
          <a:bodyPr/>
          <a:lstStyle>
            <a:lvl1pPr>
              <a:defRPr sz="2000" b="0">
                <a:latin typeface="Arial" pitchFamily="34" charset="0"/>
                <a:ea typeface="HY견고딕" pitchFamily="18" charset="-127"/>
              </a:defRPr>
            </a:lvl1pPr>
            <a:lvl2pPr>
              <a:defRPr sz="1800" b="0">
                <a:latin typeface="Arial" pitchFamily="34" charset="0"/>
                <a:ea typeface="HY견고딕" pitchFamily="18" charset="-127"/>
              </a:defRPr>
            </a:lvl2pPr>
            <a:lvl3pPr>
              <a:defRPr sz="1600" b="0">
                <a:latin typeface="Arial" pitchFamily="34" charset="0"/>
                <a:ea typeface="HY견고딕" pitchFamily="18" charset="-127"/>
              </a:defRPr>
            </a:lvl3pPr>
            <a:lvl4pPr>
              <a:defRPr sz="1400" b="0">
                <a:latin typeface="Arial" pitchFamily="34" charset="0"/>
                <a:ea typeface="HY견고딕" pitchFamily="18" charset="-127"/>
              </a:defRPr>
            </a:lvl4pPr>
            <a:lvl5pPr>
              <a:defRPr sz="1400" b="0">
                <a:latin typeface="Arial" pitchFamily="34" charset="0"/>
                <a:ea typeface="HY견고딕" pitchFamily="18" charset="-127"/>
              </a:defRPr>
            </a:lvl5pPr>
            <a:lvl6pPr>
              <a:defRPr sz="1800"/>
            </a:lvl6pPr>
            <a:lvl7pPr>
              <a:defRPr sz="1800"/>
            </a:lvl7pPr>
            <a:lvl8pPr>
              <a:defRPr sz="1800"/>
            </a:lvl8pPr>
            <a:lvl9pPr>
              <a:defRPr sz="18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5" name="내용 개체 틀 2"/>
          <p:cNvSpPr>
            <a:spLocks noGrp="1"/>
          </p:cNvSpPr>
          <p:nvPr>
            <p:ph sz="half" idx="10"/>
          </p:nvPr>
        </p:nvSpPr>
        <p:spPr>
          <a:xfrm>
            <a:off x="457200" y="4067180"/>
            <a:ext cx="4038600" cy="2419350"/>
          </a:xfrm>
          <a:prstGeom prst="rect">
            <a:avLst/>
          </a:prstGeom>
        </p:spPr>
        <p:txBody>
          <a:bodyPr/>
          <a:lstStyle>
            <a:lvl1pPr>
              <a:defRPr sz="2000" b="0">
                <a:latin typeface="Arial" pitchFamily="34" charset="0"/>
                <a:ea typeface="HY견고딕" pitchFamily="18" charset="-127"/>
              </a:defRPr>
            </a:lvl1pPr>
            <a:lvl2pPr>
              <a:defRPr sz="1800" b="0">
                <a:latin typeface="Arial" pitchFamily="34" charset="0"/>
                <a:ea typeface="HY견고딕" pitchFamily="18" charset="-127"/>
              </a:defRPr>
            </a:lvl2pPr>
            <a:lvl3pPr>
              <a:defRPr sz="1600" b="0">
                <a:latin typeface="Arial" pitchFamily="34" charset="0"/>
                <a:ea typeface="HY견고딕" pitchFamily="18" charset="-127"/>
              </a:defRPr>
            </a:lvl3pPr>
            <a:lvl4pPr>
              <a:defRPr sz="1400" b="0">
                <a:latin typeface="Arial" pitchFamily="34" charset="0"/>
                <a:ea typeface="HY견고딕" pitchFamily="18" charset="-127"/>
              </a:defRPr>
            </a:lvl4pPr>
            <a:lvl5pPr>
              <a:defRPr sz="1400" b="0">
                <a:latin typeface="Arial" pitchFamily="34" charset="0"/>
                <a:ea typeface="HY견고딕" pitchFamily="18" charset="-127"/>
              </a:defRPr>
            </a:lvl5pPr>
            <a:lvl6pPr>
              <a:defRPr sz="1800"/>
            </a:lvl6pPr>
            <a:lvl7pPr>
              <a:defRPr sz="1800"/>
            </a:lvl7pPr>
            <a:lvl8pPr>
              <a:defRPr sz="1800"/>
            </a:lvl8pPr>
            <a:lvl9pPr>
              <a:defRPr sz="18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6" name="내용 개체 틀 3"/>
          <p:cNvSpPr>
            <a:spLocks noGrp="1"/>
          </p:cNvSpPr>
          <p:nvPr>
            <p:ph sz="half" idx="11"/>
          </p:nvPr>
        </p:nvSpPr>
        <p:spPr>
          <a:xfrm>
            <a:off x="4648200" y="4067180"/>
            <a:ext cx="4038600" cy="2419350"/>
          </a:xfrm>
          <a:prstGeom prst="rect">
            <a:avLst/>
          </a:prstGeom>
        </p:spPr>
        <p:txBody>
          <a:bodyPr/>
          <a:lstStyle>
            <a:lvl1pPr>
              <a:defRPr sz="2000" b="0">
                <a:latin typeface="Arial" pitchFamily="34" charset="0"/>
                <a:ea typeface="HY견고딕" pitchFamily="18" charset="-127"/>
              </a:defRPr>
            </a:lvl1pPr>
            <a:lvl2pPr>
              <a:defRPr sz="1800" b="0">
                <a:latin typeface="Arial" pitchFamily="34" charset="0"/>
                <a:ea typeface="HY견고딕" pitchFamily="18" charset="-127"/>
              </a:defRPr>
            </a:lvl2pPr>
            <a:lvl3pPr>
              <a:defRPr sz="1600" b="0">
                <a:latin typeface="Arial" pitchFamily="34" charset="0"/>
                <a:ea typeface="HY견고딕" pitchFamily="18" charset="-127"/>
              </a:defRPr>
            </a:lvl3pPr>
            <a:lvl4pPr>
              <a:defRPr sz="1400" b="0">
                <a:latin typeface="Arial" pitchFamily="34" charset="0"/>
                <a:ea typeface="HY견고딕" pitchFamily="18" charset="-127"/>
              </a:defRPr>
            </a:lvl4pPr>
            <a:lvl5pPr>
              <a:defRPr sz="1400" b="0">
                <a:latin typeface="Arial" pitchFamily="34" charset="0"/>
                <a:ea typeface="HY견고딕" pitchFamily="18" charset="-127"/>
              </a:defRPr>
            </a:lvl5pPr>
            <a:lvl6pPr>
              <a:defRPr sz="1800"/>
            </a:lvl6pPr>
            <a:lvl7pPr>
              <a:defRPr sz="1800"/>
            </a:lvl7pPr>
            <a:lvl8pPr>
              <a:defRPr sz="1800"/>
            </a:lvl8pPr>
            <a:lvl9pPr>
              <a:defRPr sz="18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Tree>
    <p:extLst>
      <p:ext uri="{BB962C8B-B14F-4D97-AF65-F5344CB8AC3E}">
        <p14:creationId xmlns:p14="http://schemas.microsoft.com/office/powerpoint/2010/main" val="71604863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8"/>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174258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789649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3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6"/>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326617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342902" y="2133601"/>
            <a:ext cx="3009900" cy="60340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3505203" y="2133601"/>
            <a:ext cx="3009900" cy="60340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8870405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3"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3"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9"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9"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1278635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216414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17831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bg>
      <p:bgRef idx="1003">
        <a:schemeClr val="bg1"/>
      </p:bgRef>
    </p:bg>
    <p:spTree>
      <p:nvGrpSpPr>
        <p:cNvPr id="1" name=""/>
        <p:cNvGrpSpPr/>
        <p:nvPr/>
      </p:nvGrpSpPr>
      <p:grpSpPr>
        <a:xfrm>
          <a:off x="0" y="0"/>
          <a:ext cx="0" cy="0"/>
          <a:chOff x="0" y="0"/>
          <a:chExt cx="0" cy="0"/>
        </a:xfrm>
      </p:grpSpPr>
      <p:sp>
        <p:nvSpPr>
          <p:cNvPr id="3" name="텍스트 개체 틀 2"/>
          <p:cNvSpPr>
            <a:spLocks noGrp="1"/>
          </p:cNvSpPr>
          <p:nvPr>
            <p:ph type="body" idx="1"/>
          </p:nvPr>
        </p:nvSpPr>
        <p:spPr>
          <a:xfrm>
            <a:off x="1371601"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ko-KR" altLang="en-US" smtClean="0"/>
              <a:t>마스터 텍스트 스타일을 편집합니다</a:t>
            </a:r>
          </a:p>
        </p:txBody>
      </p:sp>
      <p:sp>
        <p:nvSpPr>
          <p:cNvPr id="7" name="직사각형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직사각형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직사각형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제목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ko-KR" altLang="en-US" smtClean="0"/>
              <a:t>마스터 제목 스타일 편집</a:t>
            </a:r>
            <a:endParaRPr kumimoji="0" lang="en-US"/>
          </a:p>
        </p:txBody>
      </p:sp>
      <p:sp>
        <p:nvSpPr>
          <p:cNvPr id="12" name="날짜 개체 틀 11"/>
          <p:cNvSpPr>
            <a:spLocks noGrp="1"/>
          </p:cNvSpPr>
          <p:nvPr>
            <p:ph type="dt" sz="half" idx="10"/>
          </p:nvPr>
        </p:nvSpPr>
        <p:spPr/>
        <p:txBody>
          <a:bodyPr/>
          <a:lstStyle/>
          <a:p>
            <a:fld id="{75A18E65-B1B1-45CF-81D7-8A33151F953A}" type="datetimeFigureOut">
              <a:rPr lang="ko-KR" altLang="en-US" smtClean="0"/>
              <a:pPr/>
              <a:t>2014-04-24</a:t>
            </a:fld>
            <a:endParaRPr lang="ko-KR" altLang="en-US"/>
          </a:p>
        </p:txBody>
      </p:sp>
      <p:sp>
        <p:nvSpPr>
          <p:cNvPr id="13" name="슬라이드 번호 개체 틀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83D9A550-965B-4426-B6BF-58C561EE8AF0}" type="slidenum">
              <a:rPr lang="ko-KR" altLang="en-US" smtClean="0"/>
              <a:pPr/>
              <a:t>‹#›</a:t>
            </a:fld>
            <a:endParaRPr lang="ko-KR" altLang="en-US"/>
          </a:p>
        </p:txBody>
      </p:sp>
      <p:sp>
        <p:nvSpPr>
          <p:cNvPr id="14" name="바닥글 개체 틀 13"/>
          <p:cNvSpPr>
            <a:spLocks noGrp="1"/>
          </p:cNvSpPr>
          <p:nvPr>
            <p:ph type="ftr" sz="quarter" idx="12"/>
          </p:nvPr>
        </p:nvSpPr>
        <p:spPr/>
        <p:txBody>
          <a:bodyPr/>
          <a:lstStyle/>
          <a:p>
            <a:endParaRPr lang="ko-KR"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4" y="273050"/>
            <a:ext cx="3008313" cy="1162050"/>
          </a:xfrm>
        </p:spPr>
        <p:txBody>
          <a:bodyPr anchor="b"/>
          <a:lstStyle>
            <a:lvl1pPr algn="l">
              <a:defRPr sz="15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3" y="273053"/>
            <a:ext cx="5111751"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4"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4270435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1"/>
            <a:ext cx="5486400" cy="566738"/>
          </a:xfrm>
        </p:spPr>
        <p:txBody>
          <a:bodyPr anchor="b"/>
          <a:lstStyle>
            <a:lvl1pPr algn="l">
              <a:defRPr sz="15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ko-KR" altLang="en-US"/>
          </a:p>
        </p:txBody>
      </p:sp>
      <p:sp>
        <p:nvSpPr>
          <p:cNvPr id="4" name="텍스트 개체 틀 3"/>
          <p:cNvSpPr>
            <a:spLocks noGrp="1"/>
          </p:cNvSpPr>
          <p:nvPr>
            <p:ph type="body" sz="half" idx="2"/>
          </p:nvPr>
        </p:nvSpPr>
        <p:spPr>
          <a:xfrm>
            <a:off x="1792288" y="5367339"/>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440527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906672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4972049" y="366713"/>
            <a:ext cx="1543051" cy="780097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342903" y="366713"/>
            <a:ext cx="4476751" cy="780097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341938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8"/>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976544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594825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3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6"/>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9537464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342902" y="2133601"/>
            <a:ext cx="3009900" cy="60340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3505203" y="2133601"/>
            <a:ext cx="3009900" cy="60340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6534483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3"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3"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9"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9"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428419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991835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kumimoji="0" lang="ko-KR" altLang="en-US" smtClean="0"/>
              <a:t>마스터 제목 스타일 편집</a:t>
            </a:r>
            <a:endParaRPr kumimoji="0" lang="en-US"/>
          </a:p>
        </p:txBody>
      </p:sp>
      <p:sp>
        <p:nvSpPr>
          <p:cNvPr id="9" name="내용 개체 틀 8"/>
          <p:cNvSpPr>
            <a:spLocks noGrp="1"/>
          </p:cNvSpPr>
          <p:nvPr>
            <p:ph sz="quarter" idx="1"/>
          </p:nvPr>
        </p:nvSpPr>
        <p:spPr>
          <a:xfrm>
            <a:off x="609600" y="1589567"/>
            <a:ext cx="3886200" cy="4572000"/>
          </a:xfrm>
        </p:spPr>
        <p:txBody>
          <a:body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11" name="내용 개체 틀 10"/>
          <p:cNvSpPr>
            <a:spLocks noGrp="1"/>
          </p:cNvSpPr>
          <p:nvPr>
            <p:ph sz="quarter" idx="2"/>
          </p:nvPr>
        </p:nvSpPr>
        <p:spPr>
          <a:xfrm>
            <a:off x="4844901" y="1589567"/>
            <a:ext cx="3886200" cy="4572000"/>
          </a:xfrm>
        </p:spPr>
        <p:txBody>
          <a:body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8" name="날짜 개체 틀 7"/>
          <p:cNvSpPr>
            <a:spLocks noGrp="1"/>
          </p:cNvSpPr>
          <p:nvPr>
            <p:ph type="dt" sz="half" idx="15"/>
          </p:nvPr>
        </p:nvSpPr>
        <p:spPr/>
        <p:txBody>
          <a:bodyPr rtlCol="0"/>
          <a:lstStyle/>
          <a:p>
            <a:fld id="{75A18E65-B1B1-45CF-81D7-8A33151F953A}" type="datetimeFigureOut">
              <a:rPr lang="ko-KR" altLang="en-US" smtClean="0"/>
              <a:pPr/>
              <a:t>2014-04-24</a:t>
            </a:fld>
            <a:endParaRPr lang="ko-KR" altLang="en-US"/>
          </a:p>
        </p:txBody>
      </p:sp>
      <p:sp>
        <p:nvSpPr>
          <p:cNvPr id="10" name="슬라이드 번호 개체 틀 9"/>
          <p:cNvSpPr>
            <a:spLocks noGrp="1"/>
          </p:cNvSpPr>
          <p:nvPr>
            <p:ph type="sldNum" sz="quarter" idx="16"/>
          </p:nvPr>
        </p:nvSpPr>
        <p:spPr/>
        <p:txBody>
          <a:bodyPr rtlCol="0"/>
          <a:lstStyle/>
          <a:p>
            <a:fld id="{83D9A550-965B-4426-B6BF-58C561EE8AF0}" type="slidenum">
              <a:rPr lang="ko-KR" altLang="en-US" smtClean="0"/>
              <a:pPr/>
              <a:t>‹#›</a:t>
            </a:fld>
            <a:endParaRPr lang="ko-KR" altLang="en-US"/>
          </a:p>
        </p:txBody>
      </p:sp>
      <p:sp>
        <p:nvSpPr>
          <p:cNvPr id="12" name="바닥글 개체 틀 11"/>
          <p:cNvSpPr>
            <a:spLocks noGrp="1"/>
          </p:cNvSpPr>
          <p:nvPr>
            <p:ph type="ftr" sz="quarter" idx="17"/>
          </p:nvPr>
        </p:nvSpPr>
        <p:spPr/>
        <p:txBody>
          <a:bodyPr rtlCol="0"/>
          <a:lstStyle/>
          <a:p>
            <a:endParaRPr lang="ko-KR"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5829992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4" y="273050"/>
            <a:ext cx="3008313" cy="1162050"/>
          </a:xfrm>
        </p:spPr>
        <p:txBody>
          <a:bodyPr anchor="b"/>
          <a:lstStyle>
            <a:lvl1pPr algn="l">
              <a:defRPr sz="15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3" y="273053"/>
            <a:ext cx="5111751"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4"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6941142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1"/>
            <a:ext cx="5486400" cy="566738"/>
          </a:xfrm>
        </p:spPr>
        <p:txBody>
          <a:bodyPr anchor="b"/>
          <a:lstStyle>
            <a:lvl1pPr algn="l">
              <a:defRPr sz="15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ko-KR" altLang="en-US"/>
          </a:p>
        </p:txBody>
      </p:sp>
      <p:sp>
        <p:nvSpPr>
          <p:cNvPr id="4" name="텍스트 개체 틀 3"/>
          <p:cNvSpPr>
            <a:spLocks noGrp="1"/>
          </p:cNvSpPr>
          <p:nvPr>
            <p:ph type="body" sz="half" idx="2"/>
          </p:nvPr>
        </p:nvSpPr>
        <p:spPr>
          <a:xfrm>
            <a:off x="1792288" y="5367339"/>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6393566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543207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4972049" y="366713"/>
            <a:ext cx="1543051" cy="780097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342903" y="366713"/>
            <a:ext cx="4476751" cy="780097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457426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533400" y="273051"/>
            <a:ext cx="8153400" cy="869950"/>
          </a:xfrm>
        </p:spPr>
        <p:txBody>
          <a:bodyPr anchor="ctr"/>
          <a:lstStyle>
            <a:lvl1pPr>
              <a:defRPr/>
            </a:lvl1pPr>
          </a:lstStyle>
          <a:p>
            <a:r>
              <a:rPr kumimoji="0" lang="ko-KR" altLang="en-US" smtClean="0"/>
              <a:t>마스터 제목 스타일 편집</a:t>
            </a:r>
            <a:endParaRPr kumimoji="0" lang="en-US"/>
          </a:p>
        </p:txBody>
      </p:sp>
      <p:sp>
        <p:nvSpPr>
          <p:cNvPr id="11" name="내용 개체 틀 10"/>
          <p:cNvSpPr>
            <a:spLocks noGrp="1"/>
          </p:cNvSpPr>
          <p:nvPr>
            <p:ph sz="quarter" idx="2"/>
          </p:nvPr>
        </p:nvSpPr>
        <p:spPr>
          <a:xfrm>
            <a:off x="609600" y="2438400"/>
            <a:ext cx="3886200" cy="3581400"/>
          </a:xfrm>
        </p:spPr>
        <p:txBody>
          <a:body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13" name="내용 개체 틀 12"/>
          <p:cNvSpPr>
            <a:spLocks noGrp="1"/>
          </p:cNvSpPr>
          <p:nvPr>
            <p:ph sz="quarter" idx="4"/>
          </p:nvPr>
        </p:nvSpPr>
        <p:spPr>
          <a:xfrm>
            <a:off x="4800600" y="2438400"/>
            <a:ext cx="3886200" cy="3581400"/>
          </a:xfrm>
        </p:spPr>
        <p:txBody>
          <a:body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10" name="날짜 개체 틀 9"/>
          <p:cNvSpPr>
            <a:spLocks noGrp="1"/>
          </p:cNvSpPr>
          <p:nvPr>
            <p:ph type="dt" sz="half" idx="15"/>
          </p:nvPr>
        </p:nvSpPr>
        <p:spPr/>
        <p:txBody>
          <a:bodyPr rtlCol="0"/>
          <a:lstStyle/>
          <a:p>
            <a:fld id="{75A18E65-B1B1-45CF-81D7-8A33151F953A}" type="datetimeFigureOut">
              <a:rPr lang="ko-KR" altLang="en-US" smtClean="0"/>
              <a:pPr/>
              <a:t>2014-04-24</a:t>
            </a:fld>
            <a:endParaRPr lang="ko-KR" altLang="en-US"/>
          </a:p>
        </p:txBody>
      </p:sp>
      <p:sp>
        <p:nvSpPr>
          <p:cNvPr id="12" name="슬라이드 번호 개체 틀 11"/>
          <p:cNvSpPr>
            <a:spLocks noGrp="1"/>
          </p:cNvSpPr>
          <p:nvPr>
            <p:ph type="sldNum" sz="quarter" idx="16"/>
          </p:nvPr>
        </p:nvSpPr>
        <p:spPr/>
        <p:txBody>
          <a:bodyPr rtlCol="0"/>
          <a:lstStyle/>
          <a:p>
            <a:fld id="{83D9A550-965B-4426-B6BF-58C561EE8AF0}" type="slidenum">
              <a:rPr lang="ko-KR" altLang="en-US" smtClean="0"/>
              <a:pPr/>
              <a:t>‹#›</a:t>
            </a:fld>
            <a:endParaRPr lang="ko-KR" altLang="en-US"/>
          </a:p>
        </p:txBody>
      </p:sp>
      <p:sp>
        <p:nvSpPr>
          <p:cNvPr id="14" name="바닥글 개체 틀 13"/>
          <p:cNvSpPr>
            <a:spLocks noGrp="1"/>
          </p:cNvSpPr>
          <p:nvPr>
            <p:ph type="ftr" sz="quarter" idx="17"/>
          </p:nvPr>
        </p:nvSpPr>
        <p:spPr/>
        <p:txBody>
          <a:bodyPr rtlCol="0"/>
          <a:lstStyle/>
          <a:p>
            <a:endParaRPr lang="ko-KR" altLang="en-US"/>
          </a:p>
        </p:txBody>
      </p:sp>
      <p:sp>
        <p:nvSpPr>
          <p:cNvPr id="16" name="텍스트 개체 틀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ko-KR" altLang="en-US" smtClean="0"/>
              <a:t>마스터 텍스트 스타일을 편집합니다</a:t>
            </a:r>
          </a:p>
        </p:txBody>
      </p:sp>
      <p:sp>
        <p:nvSpPr>
          <p:cNvPr id="15" name="텍스트 개체 틀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ko-KR" altLang="en-US" smtClean="0"/>
              <a:t>마스터 텍스트 스타일을 편집합니다</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kumimoji="0" lang="ko-KR" altLang="en-US" smtClean="0"/>
              <a:t>마스터 제목 스타일 편집</a:t>
            </a:r>
            <a:endParaRPr kumimoji="0" lang="en-US"/>
          </a:p>
        </p:txBody>
      </p:sp>
      <p:sp>
        <p:nvSpPr>
          <p:cNvPr id="3" name="날짜 개체 틀 2"/>
          <p:cNvSpPr>
            <a:spLocks noGrp="1"/>
          </p:cNvSpPr>
          <p:nvPr>
            <p:ph type="dt" sz="half" idx="10"/>
          </p:nvPr>
        </p:nvSpPr>
        <p:spPr/>
        <p:txBody>
          <a:bodyPr/>
          <a:lstStyle/>
          <a:p>
            <a:fld id="{75A18E65-B1B1-45CF-81D7-8A33151F953A}" type="datetimeFigureOut">
              <a:rPr lang="ko-KR" altLang="en-US" smtClean="0"/>
              <a:pPr/>
              <a:t>2014-04-24</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lvl1pPr>
              <a:defRPr>
                <a:solidFill>
                  <a:srgbClr val="FFFFFF"/>
                </a:solidFill>
              </a:defRPr>
            </a:lvl1pPr>
          </a:lstStyle>
          <a:p>
            <a:fld id="{83D9A550-965B-4426-B6BF-58C561EE8AF0}" type="slidenum">
              <a:rPr lang="ko-KR" altLang="en-US" smtClean="0"/>
              <a:pPr/>
              <a:t>‹#›</a:t>
            </a:fld>
            <a:endParaRPr lang="ko-K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75A18E65-B1B1-45CF-81D7-8A33151F953A}" type="datetimeFigureOut">
              <a:rPr lang="ko-KR" altLang="en-US" smtClean="0"/>
              <a:pPr/>
              <a:t>2014-04-24</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a:xfrm>
            <a:off x="0" y="6248400"/>
            <a:ext cx="533400" cy="381000"/>
          </a:xfrm>
        </p:spPr>
        <p:txBody>
          <a:bodyPr/>
          <a:lstStyle>
            <a:lvl1pPr>
              <a:defRPr>
                <a:solidFill>
                  <a:schemeClr val="tx2"/>
                </a:solidFill>
              </a:defRPr>
            </a:lvl1pPr>
          </a:lstStyle>
          <a:p>
            <a:fld id="{83D9A550-965B-4426-B6BF-58C561EE8AF0}" type="slidenum">
              <a:rPr lang="ko-KR" altLang="en-US" smtClean="0"/>
              <a:pPr/>
              <a:t>‹#›</a:t>
            </a:fld>
            <a:endParaRPr lang="ko-K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09600" y="273051"/>
            <a:ext cx="8077200" cy="869950"/>
          </a:xfrm>
        </p:spPr>
        <p:txBody>
          <a:bodyPr anchor="ctr"/>
          <a:lstStyle>
            <a:lvl1pPr algn="l">
              <a:buNone/>
              <a:defRPr sz="4400" b="0"/>
            </a:lvl1pPr>
          </a:lstStyle>
          <a:p>
            <a:r>
              <a:rPr kumimoji="0" lang="ko-KR" altLang="en-US" smtClean="0"/>
              <a:t>마스터 제목 스타일 편집</a:t>
            </a:r>
            <a:endParaRPr kumimoji="0" lang="en-US"/>
          </a:p>
        </p:txBody>
      </p:sp>
      <p:sp>
        <p:nvSpPr>
          <p:cNvPr id="5" name="날짜 개체 틀 4"/>
          <p:cNvSpPr>
            <a:spLocks noGrp="1"/>
          </p:cNvSpPr>
          <p:nvPr>
            <p:ph type="dt" sz="half" idx="10"/>
          </p:nvPr>
        </p:nvSpPr>
        <p:spPr/>
        <p:txBody>
          <a:bodyPr/>
          <a:lstStyle/>
          <a:p>
            <a:fld id="{75A18E65-B1B1-45CF-81D7-8A33151F953A}" type="datetimeFigureOut">
              <a:rPr lang="ko-KR" altLang="en-US" smtClean="0"/>
              <a:pPr/>
              <a:t>2014-04-24</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lvl1pPr>
              <a:defRPr>
                <a:solidFill>
                  <a:srgbClr val="FFFFFF"/>
                </a:solidFill>
              </a:defRPr>
            </a:lvl1pPr>
          </a:lstStyle>
          <a:p>
            <a:fld id="{83D9A550-965B-4426-B6BF-58C561EE8AF0}" type="slidenum">
              <a:rPr lang="ko-KR" altLang="en-US" smtClean="0"/>
              <a:pPr/>
              <a:t>‹#›</a:t>
            </a:fld>
            <a:endParaRPr lang="ko-KR" altLang="en-US"/>
          </a:p>
        </p:txBody>
      </p:sp>
      <p:sp>
        <p:nvSpPr>
          <p:cNvPr id="3" name="텍스트 개체 틀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ko-KR" altLang="en-US" smtClean="0"/>
              <a:t>마스터 텍스트 스타일을 편집합니다</a:t>
            </a:r>
          </a:p>
        </p:txBody>
      </p:sp>
      <p:sp>
        <p:nvSpPr>
          <p:cNvPr id="9" name="내용 개체 틀 8"/>
          <p:cNvSpPr>
            <a:spLocks noGrp="1"/>
          </p:cNvSpPr>
          <p:nvPr>
            <p:ph sz="quarter" idx="1"/>
          </p:nvPr>
        </p:nvSpPr>
        <p:spPr>
          <a:xfrm>
            <a:off x="2362200" y="1752600"/>
            <a:ext cx="6400800" cy="4419600"/>
          </a:xfrm>
        </p:spPr>
        <p:txBody>
          <a:body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bg>
      <p:bgRef idx="1003">
        <a:schemeClr val="bg2"/>
      </p:bgRef>
    </p:bg>
    <p:spTree>
      <p:nvGrpSpPr>
        <p:cNvPr id="1" name=""/>
        <p:cNvGrpSpPr/>
        <p:nvPr/>
      </p:nvGrpSpPr>
      <p:grpSpPr>
        <a:xfrm>
          <a:off x="0" y="0"/>
          <a:ext cx="0" cy="0"/>
          <a:chOff x="0" y="0"/>
          <a:chExt cx="0" cy="0"/>
        </a:xfrm>
      </p:grpSpPr>
      <p:sp>
        <p:nvSpPr>
          <p:cNvPr id="4" name="텍스트 개체 틀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ko-KR" altLang="en-US" smtClean="0"/>
              <a:t>마스터 텍스트 스타일을 편집합니다</a:t>
            </a:r>
          </a:p>
        </p:txBody>
      </p:sp>
      <p:sp>
        <p:nvSpPr>
          <p:cNvPr id="8" name="직사각형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직사각형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직사각형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제목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ko-KR" altLang="en-US" smtClean="0"/>
              <a:t>마스터 제목 스타일 편집</a:t>
            </a:r>
            <a:endParaRPr kumimoji="0" lang="en-US"/>
          </a:p>
        </p:txBody>
      </p:sp>
      <p:sp>
        <p:nvSpPr>
          <p:cNvPr id="11" name="직사각형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날짜 개체 틀 11"/>
          <p:cNvSpPr>
            <a:spLocks noGrp="1"/>
          </p:cNvSpPr>
          <p:nvPr>
            <p:ph type="dt" sz="half" idx="10"/>
          </p:nvPr>
        </p:nvSpPr>
        <p:spPr>
          <a:xfrm>
            <a:off x="6248400" y="6248401"/>
            <a:ext cx="2667000" cy="365125"/>
          </a:xfrm>
        </p:spPr>
        <p:txBody>
          <a:bodyPr rtlCol="0"/>
          <a:lstStyle/>
          <a:p>
            <a:fld id="{75A18E65-B1B1-45CF-81D7-8A33151F953A}" type="datetimeFigureOut">
              <a:rPr lang="ko-KR" altLang="en-US" smtClean="0"/>
              <a:pPr/>
              <a:t>2014-04-24</a:t>
            </a:fld>
            <a:endParaRPr lang="ko-KR" altLang="en-US"/>
          </a:p>
        </p:txBody>
      </p:sp>
      <p:sp>
        <p:nvSpPr>
          <p:cNvPr id="13" name="슬라이드 번호 개체 틀 12"/>
          <p:cNvSpPr>
            <a:spLocks noGrp="1"/>
          </p:cNvSpPr>
          <p:nvPr>
            <p:ph type="sldNum" sz="quarter" idx="11"/>
          </p:nvPr>
        </p:nvSpPr>
        <p:spPr>
          <a:xfrm>
            <a:off x="0" y="4667250"/>
            <a:ext cx="1447800" cy="663578"/>
          </a:xfrm>
        </p:spPr>
        <p:txBody>
          <a:bodyPr rtlCol="0"/>
          <a:lstStyle>
            <a:lvl1pPr>
              <a:defRPr sz="2800"/>
            </a:lvl1pPr>
          </a:lstStyle>
          <a:p>
            <a:fld id="{83D9A550-965B-4426-B6BF-58C561EE8AF0}" type="slidenum">
              <a:rPr lang="ko-KR" altLang="en-US" smtClean="0"/>
              <a:pPr/>
              <a:t>‹#›</a:t>
            </a:fld>
            <a:endParaRPr lang="ko-KR" altLang="en-US"/>
          </a:p>
        </p:txBody>
      </p:sp>
      <p:sp>
        <p:nvSpPr>
          <p:cNvPr id="14" name="바닥글 개체 틀 13"/>
          <p:cNvSpPr>
            <a:spLocks noGrp="1"/>
          </p:cNvSpPr>
          <p:nvPr>
            <p:ph type="ftr" sz="quarter" idx="12"/>
          </p:nvPr>
        </p:nvSpPr>
        <p:spPr>
          <a:xfrm>
            <a:off x="1600200" y="6248207"/>
            <a:ext cx="4572000" cy="365125"/>
          </a:xfrm>
        </p:spPr>
        <p:txBody>
          <a:bodyPr rtlCol="0"/>
          <a:lstStyle/>
          <a:p>
            <a:endParaRPr lang="ko-KR" altLang="en-US"/>
          </a:p>
        </p:txBody>
      </p:sp>
      <p:sp>
        <p:nvSpPr>
          <p:cNvPr id="3" name="그림 개체 틀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ko-KR" altLang="en-US" smtClean="0"/>
              <a:t>그림을 추가하려면 아이콘을 클릭하십시오</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5.jpeg"/><Relationship Id="rId3" Type="http://schemas.openxmlformats.org/officeDocument/2006/relationships/slideLayout" Target="../slideLayouts/slideLayout3.xml"/><Relationship Id="rId21" Type="http://schemas.openxmlformats.org/officeDocument/2006/relationships/image" Target="../media/image8.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jpeg"/><Relationship Id="rId20"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6.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9.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11.jpeg"/><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제목 개체 틀 21"/>
          <p:cNvSpPr>
            <a:spLocks noGrp="1"/>
          </p:cNvSpPr>
          <p:nvPr>
            <p:ph type="title"/>
          </p:nvPr>
        </p:nvSpPr>
        <p:spPr>
          <a:xfrm>
            <a:off x="609600" y="228600"/>
            <a:ext cx="8153400" cy="990600"/>
          </a:xfrm>
          <a:prstGeom prst="rect">
            <a:avLst/>
          </a:prstGeom>
        </p:spPr>
        <p:txBody>
          <a:bodyPr vert="horz" anchor="ctr">
            <a:normAutofit/>
          </a:bodyPr>
          <a:lstStyle/>
          <a:p>
            <a:r>
              <a:rPr kumimoji="0" lang="ko-KR" altLang="en-US" smtClean="0"/>
              <a:t>마스터 제목 스타일 편집</a:t>
            </a:r>
            <a:endParaRPr kumimoji="0" lang="en-US"/>
          </a:p>
        </p:txBody>
      </p:sp>
      <p:sp>
        <p:nvSpPr>
          <p:cNvPr id="13" name="텍스트 개체 틀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ko-KR" altLang="en-US" smtClean="0"/>
              <a:t>마스터 텍스트 스타일을 편집합니다</a:t>
            </a:r>
          </a:p>
          <a:p>
            <a:pPr lvl="1" eaLnBrk="1" latinLnBrk="0" hangingPunct="1"/>
            <a:r>
              <a:rPr kumimoji="0" lang="ko-KR" altLang="en-US" smtClean="0"/>
              <a:t>둘째 수준</a:t>
            </a:r>
          </a:p>
          <a:p>
            <a:pPr lvl="2" eaLnBrk="1" latinLnBrk="0" hangingPunct="1"/>
            <a:r>
              <a:rPr kumimoji="0" lang="ko-KR" altLang="en-US" smtClean="0"/>
              <a:t>셋째 수준</a:t>
            </a:r>
          </a:p>
          <a:p>
            <a:pPr lvl="3" eaLnBrk="1" latinLnBrk="0" hangingPunct="1"/>
            <a:r>
              <a:rPr kumimoji="0" lang="ko-KR" altLang="en-US" smtClean="0"/>
              <a:t>넷째 수준</a:t>
            </a:r>
          </a:p>
          <a:p>
            <a:pPr lvl="4" eaLnBrk="1" latinLnBrk="0" hangingPunct="1"/>
            <a:r>
              <a:rPr kumimoji="0" lang="ko-KR" altLang="en-US" smtClean="0"/>
              <a:t>다섯째 수준</a:t>
            </a:r>
            <a:endParaRPr kumimoji="0" lang="en-US"/>
          </a:p>
        </p:txBody>
      </p:sp>
      <p:sp>
        <p:nvSpPr>
          <p:cNvPr id="14" name="날짜 개체 틀 13"/>
          <p:cNvSpPr>
            <a:spLocks noGrp="1"/>
          </p:cNvSpPr>
          <p:nvPr>
            <p:ph type="dt" sz="half" idx="2"/>
          </p:nvPr>
        </p:nvSpPr>
        <p:spPr>
          <a:xfrm>
            <a:off x="6096000" y="6248401"/>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75A18E65-B1B1-45CF-81D7-8A33151F953A}" type="datetimeFigureOut">
              <a:rPr lang="ko-KR" altLang="en-US" smtClean="0"/>
              <a:pPr/>
              <a:t>2014-04-24</a:t>
            </a:fld>
            <a:endParaRPr lang="ko-KR" altLang="en-US"/>
          </a:p>
        </p:txBody>
      </p:sp>
      <p:sp>
        <p:nvSpPr>
          <p:cNvPr id="3" name="바닥글 개체 틀 2"/>
          <p:cNvSpPr>
            <a:spLocks noGrp="1"/>
          </p:cNvSpPr>
          <p:nvPr>
            <p:ph type="ftr" sz="quarter" idx="3"/>
          </p:nvPr>
        </p:nvSpPr>
        <p:spPr>
          <a:xfrm>
            <a:off x="609601" y="6248207"/>
            <a:ext cx="5421083" cy="365125"/>
          </a:xfrm>
          <a:prstGeom prst="rect">
            <a:avLst/>
          </a:prstGeom>
        </p:spPr>
        <p:txBody>
          <a:bodyPr vert="horz" anchor="ctr"/>
          <a:lstStyle>
            <a:lvl1pPr algn="r" eaLnBrk="1" latinLnBrk="0" hangingPunct="1">
              <a:defRPr kumimoji="0" sz="1400">
                <a:solidFill>
                  <a:schemeClr val="tx2"/>
                </a:solidFill>
              </a:defRPr>
            </a:lvl1pPr>
          </a:lstStyle>
          <a:p>
            <a:endParaRPr lang="ko-KR" altLang="en-US" dirty="0"/>
          </a:p>
        </p:txBody>
      </p:sp>
      <p:sp>
        <p:nvSpPr>
          <p:cNvPr id="7" name="직사각형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직사각형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직사각형 8"/>
          <p:cNvSpPr/>
          <p:nvPr/>
        </p:nvSpPr>
        <p:spPr>
          <a:xfrm>
            <a:off x="590549" y="1280160"/>
            <a:ext cx="8553451"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슬라이드 번호 개체 틀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83D9A550-965B-4426-B6BF-58C561EE8AF0}" type="slidenum">
              <a:rPr lang="ko-KR" altLang="en-US" smtClean="0"/>
              <a:pPr/>
              <a:t>‹#›</a:t>
            </a:fld>
            <a:endParaRPr lang="ko-KR" altLang="en-US"/>
          </a:p>
        </p:txBody>
      </p:sp>
      <p:sp>
        <p:nvSpPr>
          <p:cNvPr id="10" name="직사각형 9"/>
          <p:cNvSpPr/>
          <p:nvPr userDrawn="1"/>
        </p:nvSpPr>
        <p:spPr>
          <a:xfrm>
            <a:off x="0" y="0"/>
            <a:ext cx="1836000" cy="1188000"/>
          </a:xfrm>
          <a:prstGeom prst="rect">
            <a:avLst/>
          </a:prstGeom>
          <a:blipFill>
            <a:blip r:embed="rId16" cstate="print">
              <a:duotone>
                <a:schemeClr val="bg2">
                  <a:shade val="45000"/>
                  <a:satMod val="135000"/>
                </a:schemeClr>
                <a:prstClr val="white"/>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직사각형 10"/>
          <p:cNvSpPr/>
          <p:nvPr userDrawn="1"/>
        </p:nvSpPr>
        <p:spPr>
          <a:xfrm>
            <a:off x="1835696" y="0"/>
            <a:ext cx="1836000" cy="1188000"/>
          </a:xfrm>
          <a:prstGeom prst="rect">
            <a:avLst/>
          </a:prstGeom>
          <a:blipFill>
            <a:blip r:embed="rId17" cstate="print">
              <a:duotone>
                <a:schemeClr val="bg2">
                  <a:shade val="45000"/>
                  <a:satMod val="135000"/>
                </a:schemeClr>
                <a:prstClr val="white"/>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2" name="직사각형 11"/>
          <p:cNvSpPr/>
          <p:nvPr userDrawn="1"/>
        </p:nvSpPr>
        <p:spPr>
          <a:xfrm>
            <a:off x="3672408" y="0"/>
            <a:ext cx="1836000" cy="1188000"/>
          </a:xfrm>
          <a:prstGeom prst="rect">
            <a:avLst/>
          </a:prstGeom>
          <a:blipFill>
            <a:blip r:embed="rId18" cstate="print">
              <a:duotone>
                <a:schemeClr val="bg2">
                  <a:shade val="45000"/>
                  <a:satMod val="135000"/>
                </a:schemeClr>
                <a:prstClr val="white"/>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5" name="직사각형 14"/>
          <p:cNvSpPr/>
          <p:nvPr userDrawn="1"/>
        </p:nvSpPr>
        <p:spPr>
          <a:xfrm>
            <a:off x="5508104" y="0"/>
            <a:ext cx="1836000" cy="1188000"/>
          </a:xfrm>
          <a:prstGeom prst="rect">
            <a:avLst/>
          </a:prstGeom>
          <a:blipFill>
            <a:blip r:embed="rId19" cstate="print">
              <a:duotone>
                <a:schemeClr val="bg2">
                  <a:shade val="45000"/>
                  <a:satMod val="135000"/>
                </a:schemeClr>
                <a:prstClr val="white"/>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6" name="직사각형 15"/>
          <p:cNvSpPr/>
          <p:nvPr userDrawn="1"/>
        </p:nvSpPr>
        <p:spPr>
          <a:xfrm>
            <a:off x="7308000" y="0"/>
            <a:ext cx="1836000" cy="1188000"/>
          </a:xfrm>
          <a:prstGeom prst="rect">
            <a:avLst/>
          </a:prstGeom>
          <a:blipFill>
            <a:blip r:embed="rId20" cstate="print">
              <a:duotone>
                <a:schemeClr val="bg2">
                  <a:shade val="45000"/>
                  <a:satMod val="135000"/>
                </a:schemeClr>
                <a:prstClr val="white"/>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 name="직사각형 16"/>
          <p:cNvSpPr/>
          <p:nvPr userDrawn="1"/>
        </p:nvSpPr>
        <p:spPr>
          <a:xfrm>
            <a:off x="5508104" y="1160880"/>
            <a:ext cx="1836000" cy="1188000"/>
          </a:xfrm>
          <a:prstGeom prst="rect">
            <a:avLst/>
          </a:prstGeom>
          <a:blipFill>
            <a:blip r:embed="rId21" cstate="print">
              <a:duotone>
                <a:schemeClr val="bg2">
                  <a:shade val="45000"/>
                  <a:satMod val="135000"/>
                </a:schemeClr>
                <a:prstClr val="white"/>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 name="직사각형 17"/>
          <p:cNvSpPr/>
          <p:nvPr userDrawn="1"/>
        </p:nvSpPr>
        <p:spPr>
          <a:xfrm>
            <a:off x="7308000" y="1160880"/>
            <a:ext cx="1836000" cy="1188000"/>
          </a:xfrm>
          <a:prstGeom prst="rect">
            <a:avLst/>
          </a:prstGeom>
          <a:blipFill>
            <a:blip r:embed="rId22" cstate="print">
              <a:duotone>
                <a:schemeClr val="bg2">
                  <a:shade val="45000"/>
                  <a:satMod val="135000"/>
                </a:schemeClr>
                <a:prstClr val="white"/>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661" r:id="rId14"/>
  </p:sldLayoutIdLst>
  <p:txStyles>
    <p:titleStyle>
      <a:lvl1pPr algn="l" rtl="0" eaLnBrk="1" latinLnBrk="1"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1"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1"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1"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1"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1"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1"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1"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1"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1"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1" hangingPunct="1">
        <a:defRPr kumimoji="0" kern="1200">
          <a:solidFill>
            <a:schemeClr val="tx1"/>
          </a:solidFill>
          <a:latin typeface="+mn-lt"/>
          <a:ea typeface="+mn-ea"/>
          <a:cs typeface="+mn-cs"/>
        </a:defRPr>
      </a:lvl1pPr>
      <a:lvl2pPr marL="457200" algn="l" rtl="0" eaLnBrk="1" latinLnBrk="1" hangingPunct="1">
        <a:defRPr kumimoji="0" kern="1200">
          <a:solidFill>
            <a:schemeClr val="tx1"/>
          </a:solidFill>
          <a:latin typeface="+mn-lt"/>
          <a:ea typeface="+mn-ea"/>
          <a:cs typeface="+mn-cs"/>
        </a:defRPr>
      </a:lvl2pPr>
      <a:lvl3pPr marL="914400" algn="l" rtl="0" eaLnBrk="1" latinLnBrk="1" hangingPunct="1">
        <a:defRPr kumimoji="0" kern="1200">
          <a:solidFill>
            <a:schemeClr val="tx1"/>
          </a:solidFill>
          <a:latin typeface="+mn-lt"/>
          <a:ea typeface="+mn-ea"/>
          <a:cs typeface="+mn-cs"/>
        </a:defRPr>
      </a:lvl3pPr>
      <a:lvl4pPr marL="1371600" algn="l" rtl="0" eaLnBrk="1" latinLnBrk="1" hangingPunct="1">
        <a:defRPr kumimoji="0" kern="1200">
          <a:solidFill>
            <a:schemeClr val="tx1"/>
          </a:solidFill>
          <a:latin typeface="+mn-lt"/>
          <a:ea typeface="+mn-ea"/>
          <a:cs typeface="+mn-cs"/>
        </a:defRPr>
      </a:lvl4pPr>
      <a:lvl5pPr marL="1828800" algn="l" rtl="0" eaLnBrk="1" latinLnBrk="1" hangingPunct="1">
        <a:defRPr kumimoji="0" kern="1200">
          <a:solidFill>
            <a:schemeClr val="tx1"/>
          </a:solidFill>
          <a:latin typeface="+mn-lt"/>
          <a:ea typeface="+mn-ea"/>
          <a:cs typeface="+mn-cs"/>
        </a:defRPr>
      </a:lvl5pPr>
      <a:lvl6pPr marL="2286000" algn="l" rtl="0" eaLnBrk="1" latinLnBrk="1" hangingPunct="1">
        <a:defRPr kumimoji="0" kern="1200">
          <a:solidFill>
            <a:schemeClr val="tx1"/>
          </a:solidFill>
          <a:latin typeface="+mn-lt"/>
          <a:ea typeface="+mn-ea"/>
          <a:cs typeface="+mn-cs"/>
        </a:defRPr>
      </a:lvl6pPr>
      <a:lvl7pPr marL="2743200" algn="l" rtl="0" eaLnBrk="1" latinLnBrk="1" hangingPunct="1">
        <a:defRPr kumimoji="0" kern="1200">
          <a:solidFill>
            <a:schemeClr val="tx1"/>
          </a:solidFill>
          <a:latin typeface="+mn-lt"/>
          <a:ea typeface="+mn-ea"/>
          <a:cs typeface="+mn-cs"/>
        </a:defRPr>
      </a:lvl7pPr>
      <a:lvl8pPr marL="3200400" algn="l" rtl="0" eaLnBrk="1" latinLnBrk="1" hangingPunct="1">
        <a:defRPr kumimoji="0" kern="1200">
          <a:solidFill>
            <a:schemeClr val="tx1"/>
          </a:solidFill>
          <a:latin typeface="+mn-lt"/>
          <a:ea typeface="+mn-ea"/>
          <a:cs typeface="+mn-cs"/>
        </a:defRPr>
      </a:lvl8pPr>
      <a:lvl9pPr marL="3657600" algn="l" rtl="0" eaLnBrk="1" latinLnBrk="1"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6" descr="본문"/>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5"/>
          <p:cNvSpPr>
            <a:spLocks noGrp="1" noChangeArrowheads="1"/>
          </p:cNvSpPr>
          <p:nvPr>
            <p:ph type="title"/>
          </p:nvPr>
        </p:nvSpPr>
        <p:spPr bwMode="auto">
          <a:xfrm>
            <a:off x="428625" y="258764"/>
            <a:ext cx="82296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lvl="0"/>
            <a:r>
              <a:rPr lang="ko-KR" altLang="en-US" smtClean="0"/>
              <a:t>마스터 제목 스타일 편집</a:t>
            </a:r>
          </a:p>
        </p:txBody>
      </p:sp>
    </p:spTree>
    <p:extLst>
      <p:ext uri="{BB962C8B-B14F-4D97-AF65-F5344CB8AC3E}">
        <p14:creationId xmlns:p14="http://schemas.microsoft.com/office/powerpoint/2010/main" val="412283584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Lst>
  <p:transition>
    <p:fade/>
  </p:transition>
  <p:timing>
    <p:tnLst>
      <p:par>
        <p:cTn id="1" dur="indefinite" restart="never" nodeType="tmRoot"/>
      </p:par>
    </p:tnLst>
  </p:timing>
  <p:txStyles>
    <p:titleStyle>
      <a:lvl1pPr algn="l" rtl="0" eaLnBrk="0" fontAlgn="base" latinLnBrk="1" hangingPunct="0">
        <a:spcBef>
          <a:spcPct val="0"/>
        </a:spcBef>
        <a:spcAft>
          <a:spcPct val="0"/>
        </a:spcAft>
        <a:defRPr kumimoji="1" sz="3200">
          <a:solidFill>
            <a:srgbClr val="000000"/>
          </a:solidFill>
          <a:latin typeface="Arial" pitchFamily="34" charset="0"/>
          <a:ea typeface="HY견고딕" pitchFamily="18" charset="-127"/>
          <a:cs typeface="+mj-cs"/>
        </a:defRPr>
      </a:lvl1pPr>
      <a:lvl2pPr algn="l" rtl="0" eaLnBrk="0" fontAlgn="base" latinLnBrk="1" hangingPunct="0">
        <a:spcBef>
          <a:spcPct val="0"/>
        </a:spcBef>
        <a:spcAft>
          <a:spcPct val="0"/>
        </a:spcAft>
        <a:defRPr kumimoji="1" sz="3200">
          <a:solidFill>
            <a:srgbClr val="000000"/>
          </a:solidFill>
          <a:latin typeface="Arial" charset="0"/>
          <a:ea typeface="HY견고딕" pitchFamily="18" charset="-127"/>
        </a:defRPr>
      </a:lvl2pPr>
      <a:lvl3pPr algn="l" rtl="0" eaLnBrk="0" fontAlgn="base" latinLnBrk="1" hangingPunct="0">
        <a:spcBef>
          <a:spcPct val="0"/>
        </a:spcBef>
        <a:spcAft>
          <a:spcPct val="0"/>
        </a:spcAft>
        <a:defRPr kumimoji="1" sz="3200">
          <a:solidFill>
            <a:srgbClr val="000000"/>
          </a:solidFill>
          <a:latin typeface="Arial" charset="0"/>
          <a:ea typeface="HY견고딕" pitchFamily="18" charset="-127"/>
        </a:defRPr>
      </a:lvl3pPr>
      <a:lvl4pPr algn="l" rtl="0" eaLnBrk="0" fontAlgn="base" latinLnBrk="1" hangingPunct="0">
        <a:spcBef>
          <a:spcPct val="0"/>
        </a:spcBef>
        <a:spcAft>
          <a:spcPct val="0"/>
        </a:spcAft>
        <a:defRPr kumimoji="1" sz="3200">
          <a:solidFill>
            <a:srgbClr val="000000"/>
          </a:solidFill>
          <a:latin typeface="Arial" charset="0"/>
          <a:ea typeface="HY견고딕" pitchFamily="18" charset="-127"/>
        </a:defRPr>
      </a:lvl4pPr>
      <a:lvl5pPr algn="l" rtl="0" eaLnBrk="0" fontAlgn="base" latinLnBrk="1" hangingPunct="0">
        <a:spcBef>
          <a:spcPct val="0"/>
        </a:spcBef>
        <a:spcAft>
          <a:spcPct val="0"/>
        </a:spcAft>
        <a:defRPr kumimoji="1" sz="3200">
          <a:solidFill>
            <a:srgbClr val="000000"/>
          </a:solidFill>
          <a:latin typeface="Arial" charset="0"/>
          <a:ea typeface="HY견고딕" pitchFamily="18" charset="-127"/>
        </a:defRPr>
      </a:lvl5pPr>
      <a:lvl6pPr marL="457200" algn="l" rtl="0" fontAlgn="base" latinLnBrk="1">
        <a:spcBef>
          <a:spcPct val="0"/>
        </a:spcBef>
        <a:spcAft>
          <a:spcPct val="0"/>
        </a:spcAft>
        <a:defRPr kumimoji="1" sz="3200">
          <a:solidFill>
            <a:schemeClr val="tx1"/>
          </a:solidFill>
          <a:latin typeface="산돌고딕B" pitchFamily="18" charset="-127"/>
          <a:ea typeface="산돌고딕B" pitchFamily="18" charset="-127"/>
        </a:defRPr>
      </a:lvl6pPr>
      <a:lvl7pPr marL="914400" algn="l" rtl="0" fontAlgn="base" latinLnBrk="1">
        <a:spcBef>
          <a:spcPct val="0"/>
        </a:spcBef>
        <a:spcAft>
          <a:spcPct val="0"/>
        </a:spcAft>
        <a:defRPr kumimoji="1" sz="3200">
          <a:solidFill>
            <a:schemeClr val="tx1"/>
          </a:solidFill>
          <a:latin typeface="산돌고딕B" pitchFamily="18" charset="-127"/>
          <a:ea typeface="산돌고딕B" pitchFamily="18" charset="-127"/>
        </a:defRPr>
      </a:lvl7pPr>
      <a:lvl8pPr marL="1371600" algn="l" rtl="0" fontAlgn="base" latinLnBrk="1">
        <a:spcBef>
          <a:spcPct val="0"/>
        </a:spcBef>
        <a:spcAft>
          <a:spcPct val="0"/>
        </a:spcAft>
        <a:defRPr kumimoji="1" sz="3200">
          <a:solidFill>
            <a:schemeClr val="tx1"/>
          </a:solidFill>
          <a:latin typeface="산돌고딕B" pitchFamily="18" charset="-127"/>
          <a:ea typeface="산돌고딕B" pitchFamily="18" charset="-127"/>
        </a:defRPr>
      </a:lvl8pPr>
      <a:lvl9pPr marL="1828800" algn="l" rtl="0" fontAlgn="base" latinLnBrk="1">
        <a:spcBef>
          <a:spcPct val="0"/>
        </a:spcBef>
        <a:spcAft>
          <a:spcPct val="0"/>
        </a:spcAft>
        <a:defRPr kumimoji="1" sz="3200">
          <a:solidFill>
            <a:schemeClr val="tx1"/>
          </a:solidFill>
          <a:latin typeface="산돌고딕B" pitchFamily="18" charset="-127"/>
          <a:ea typeface="산돌고딕B" pitchFamily="18" charset="-127"/>
        </a:defRPr>
      </a:lvl9pPr>
    </p:titleStyle>
    <p:bodyStyle>
      <a:lvl1pPr marL="342900" indent="-342900" algn="l" rtl="0" eaLnBrk="0" fontAlgn="base" latinLnBrk="1" hangingPunct="0">
        <a:spcBef>
          <a:spcPct val="20000"/>
        </a:spcBef>
        <a:spcAft>
          <a:spcPct val="0"/>
        </a:spcAft>
        <a:buChar char="•"/>
        <a:defRPr kumimoji="1" sz="3200" b="1">
          <a:solidFill>
            <a:schemeClr val="tx1"/>
          </a:solidFill>
          <a:latin typeface="Arial" charset="0"/>
          <a:ea typeface="+mn-ea"/>
          <a:cs typeface="산돌고딕 M"/>
        </a:defRPr>
      </a:lvl1pPr>
      <a:lvl2pPr marL="742950" indent="-285750" algn="l" rtl="0" eaLnBrk="0" fontAlgn="base" latinLnBrk="1" hangingPunct="0">
        <a:spcBef>
          <a:spcPct val="20000"/>
        </a:spcBef>
        <a:spcAft>
          <a:spcPct val="0"/>
        </a:spcAft>
        <a:buChar char="–"/>
        <a:defRPr kumimoji="1" sz="1600" b="1">
          <a:solidFill>
            <a:schemeClr val="tx1"/>
          </a:solidFill>
          <a:latin typeface="Arial" charset="0"/>
          <a:ea typeface="+mn-ea"/>
          <a:cs typeface="산돌고딕 M"/>
        </a:defRPr>
      </a:lvl2pPr>
      <a:lvl3pPr marL="1143000" indent="-228600" algn="l" rtl="0" eaLnBrk="0" fontAlgn="base" latinLnBrk="1" hangingPunct="0">
        <a:spcBef>
          <a:spcPct val="20000"/>
        </a:spcBef>
        <a:spcAft>
          <a:spcPct val="0"/>
        </a:spcAft>
        <a:buChar char="•"/>
        <a:defRPr kumimoji="1" sz="1400" b="1">
          <a:solidFill>
            <a:schemeClr val="tx1"/>
          </a:solidFill>
          <a:latin typeface="Arial" charset="0"/>
          <a:ea typeface="+mn-ea"/>
          <a:cs typeface="산돌고딕 M"/>
        </a:defRPr>
      </a:lvl3pPr>
      <a:lvl4pPr marL="1600200" indent="-228600" algn="l" rtl="0" eaLnBrk="0" fontAlgn="base" latinLnBrk="1" hangingPunct="0">
        <a:spcBef>
          <a:spcPct val="20000"/>
        </a:spcBef>
        <a:spcAft>
          <a:spcPct val="0"/>
        </a:spcAft>
        <a:buChar char="–"/>
        <a:defRPr kumimoji="1" sz="1200" b="1">
          <a:solidFill>
            <a:schemeClr val="tx1"/>
          </a:solidFill>
          <a:latin typeface="Arial" charset="0"/>
          <a:ea typeface="+mn-ea"/>
          <a:cs typeface="산돌고딕 M"/>
        </a:defRPr>
      </a:lvl4pPr>
      <a:lvl5pPr marL="2057400" indent="-228600" algn="l" rtl="0" eaLnBrk="0" fontAlgn="base" latinLnBrk="1" hangingPunct="0">
        <a:spcBef>
          <a:spcPct val="20000"/>
        </a:spcBef>
        <a:spcAft>
          <a:spcPct val="0"/>
        </a:spcAft>
        <a:buChar char="»"/>
        <a:defRPr kumimoji="1" sz="1200" b="1">
          <a:solidFill>
            <a:schemeClr val="tx1"/>
          </a:solidFill>
          <a:latin typeface="Arial" charset="0"/>
          <a:ea typeface="+mn-ea"/>
          <a:cs typeface="산돌고딕 M"/>
        </a:defRPr>
      </a:lvl5pPr>
      <a:lvl6pPr marL="2514600" indent="-228600" algn="l" rtl="0" fontAlgn="base" latinLnBrk="1">
        <a:spcBef>
          <a:spcPct val="20000"/>
        </a:spcBef>
        <a:spcAft>
          <a:spcPct val="0"/>
        </a:spcAft>
        <a:buChar char="»"/>
        <a:defRPr kumimoji="1" sz="1200" b="1">
          <a:solidFill>
            <a:schemeClr val="tx1"/>
          </a:solidFill>
          <a:latin typeface="+mn-lt"/>
          <a:ea typeface="+mn-ea"/>
        </a:defRPr>
      </a:lvl6pPr>
      <a:lvl7pPr marL="2971800" indent="-228600" algn="l" rtl="0" fontAlgn="base" latinLnBrk="1">
        <a:spcBef>
          <a:spcPct val="20000"/>
        </a:spcBef>
        <a:spcAft>
          <a:spcPct val="0"/>
        </a:spcAft>
        <a:buChar char="»"/>
        <a:defRPr kumimoji="1" sz="1200" b="1">
          <a:solidFill>
            <a:schemeClr val="tx1"/>
          </a:solidFill>
          <a:latin typeface="+mn-lt"/>
          <a:ea typeface="+mn-ea"/>
        </a:defRPr>
      </a:lvl7pPr>
      <a:lvl8pPr marL="3429000" indent="-228600" algn="l" rtl="0" fontAlgn="base" latinLnBrk="1">
        <a:spcBef>
          <a:spcPct val="20000"/>
        </a:spcBef>
        <a:spcAft>
          <a:spcPct val="0"/>
        </a:spcAft>
        <a:buChar char="»"/>
        <a:defRPr kumimoji="1" sz="1200" b="1">
          <a:solidFill>
            <a:schemeClr val="tx1"/>
          </a:solidFill>
          <a:latin typeface="+mn-lt"/>
          <a:ea typeface="+mn-ea"/>
        </a:defRPr>
      </a:lvl8pPr>
      <a:lvl9pPr marL="3886200" indent="-228600" algn="l" rtl="0" fontAlgn="base" latinLnBrk="1">
        <a:spcBef>
          <a:spcPct val="20000"/>
        </a:spcBef>
        <a:spcAft>
          <a:spcPct val="0"/>
        </a:spcAft>
        <a:buChar char="»"/>
        <a:defRPr kumimoji="1" sz="1200" b="1">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5" name="바닥글 개체 틀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23008617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685800" rtl="0" eaLnBrk="1" latinLnBrk="1"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1"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1"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1"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ko-KR"/>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4ADEFAB-FAF6-420B-8E78-A6872A6FB58D}" type="datetimeFigureOut">
              <a:rPr lang="ko-KR" altLang="en-US" smtClean="0">
                <a:solidFill>
                  <a:prstClr val="black">
                    <a:tint val="75000"/>
                  </a:prstClr>
                </a:solidFill>
              </a:rPr>
              <a:pPr/>
              <a:t>2014-04-24</a:t>
            </a:fld>
            <a:endParaRPr lang="ko-KR" altLang="en-US">
              <a:solidFill>
                <a:prstClr val="black">
                  <a:tint val="75000"/>
                </a:prstClr>
              </a:solidFill>
            </a:endParaRPr>
          </a:p>
        </p:txBody>
      </p:sp>
      <p:sp>
        <p:nvSpPr>
          <p:cNvPr id="5" name="바닥글 개체 틀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63A0527-A34D-4F5A-8DB6-BC50416D790F}"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1640290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685800" rtl="0" eaLnBrk="1" latinLnBrk="1"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1"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1"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1"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ko-KR"/>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33.pn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33.png"/><Relationship Id="rId7"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5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57.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56.jpeg"/><Relationship Id="rId5" Type="http://schemas.openxmlformats.org/officeDocument/2006/relationships/image" Target="../media/image5.jpeg"/><Relationship Id="rId15" Type="http://schemas.openxmlformats.org/officeDocument/2006/relationships/image" Target="../media/image60.jpeg"/><Relationship Id="rId10" Type="http://schemas.openxmlformats.org/officeDocument/2006/relationships/image" Target="../media/image55.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5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ideo" Target="file:///C:\Users\SAMSUNG\Desktop\IMG_6294.m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직사각형 12"/>
          <p:cNvSpPr/>
          <p:nvPr/>
        </p:nvSpPr>
        <p:spPr>
          <a:xfrm>
            <a:off x="1403648" y="6525344"/>
            <a:ext cx="7704000" cy="198000"/>
          </a:xfrm>
          <a:prstGeom prst="rect">
            <a:avLst/>
          </a:prstGeom>
          <a:solidFill>
            <a:srgbClr val="00B0F0">
              <a:alpha val="42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4" name="그림 3" descr="mark.jpg"/>
          <p:cNvPicPr>
            <a:picLocks noChangeAspect="1"/>
          </p:cNvPicPr>
          <p:nvPr/>
        </p:nvPicPr>
        <p:blipFill>
          <a:blip r:embed="rId2" cstate="print"/>
          <a:stretch>
            <a:fillRect/>
          </a:stretch>
        </p:blipFill>
        <p:spPr>
          <a:xfrm>
            <a:off x="1" y="4553712"/>
            <a:ext cx="2738628" cy="2304288"/>
          </a:xfrm>
          <a:prstGeom prst="rect">
            <a:avLst/>
          </a:prstGeom>
          <a:effectLst>
            <a:outerShdw blurRad="609600" dist="50800" dir="5400000" algn="ctr" rotWithShape="0">
              <a:srgbClr val="000000"/>
            </a:outerShdw>
          </a:effectLst>
        </p:spPr>
      </p:pic>
      <p:sp>
        <p:nvSpPr>
          <p:cNvPr id="5" name="직사각형 4"/>
          <p:cNvSpPr/>
          <p:nvPr/>
        </p:nvSpPr>
        <p:spPr>
          <a:xfrm>
            <a:off x="683568" y="0"/>
            <a:ext cx="252000" cy="4356000"/>
          </a:xfrm>
          <a:prstGeom prst="rect">
            <a:avLst/>
          </a:prstGeom>
          <a:solidFill>
            <a:srgbClr val="002060">
              <a:alpha val="48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2" name="직사각형 11"/>
          <p:cNvSpPr/>
          <p:nvPr/>
        </p:nvSpPr>
        <p:spPr>
          <a:xfrm>
            <a:off x="1078723" y="1844825"/>
            <a:ext cx="8065277" cy="646331"/>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altLang="ko-KR" sz="3600" b="1" cap="all" spc="0" dirty="0" smtClean="0">
                <a:ln w="0"/>
                <a:solidFill>
                  <a:schemeClr val="tx2">
                    <a:lumMod val="50000"/>
                  </a:schemeClr>
                </a:solidFill>
                <a:effectLst>
                  <a:reflection blurRad="12700" stA="50000" endPos="50000" dist="5000" dir="5400000" sy="-100000" rotWithShape="0"/>
                </a:effectLst>
                <a:latin typeface="HY수평선B" pitchFamily="18" charset="-127"/>
                <a:ea typeface="HY수평선B" pitchFamily="18" charset="-127"/>
              </a:rPr>
              <a:t>2014</a:t>
            </a:r>
            <a:r>
              <a:rPr lang="ko-KR" altLang="en-US" sz="3600" b="1" cap="all" spc="0" dirty="0" smtClean="0">
                <a:ln w="0"/>
                <a:solidFill>
                  <a:schemeClr val="tx2">
                    <a:lumMod val="50000"/>
                  </a:schemeClr>
                </a:solidFill>
                <a:effectLst>
                  <a:reflection blurRad="12700" stA="50000" endPos="50000" dist="5000" dir="5400000" sy="-100000" rotWithShape="0"/>
                </a:effectLst>
                <a:latin typeface="HY수평선B" pitchFamily="18" charset="-127"/>
                <a:ea typeface="HY수평선B" pitchFamily="18" charset="-127"/>
              </a:rPr>
              <a:t>년 영락노인전문요양원 </a:t>
            </a:r>
            <a:endParaRPr lang="en-US" altLang="ko-KR" sz="3600" b="1" cap="all" spc="0" dirty="0" smtClean="0">
              <a:ln w="0"/>
              <a:solidFill>
                <a:schemeClr val="tx2">
                  <a:lumMod val="50000"/>
                </a:schemeClr>
              </a:solidFill>
              <a:effectLst>
                <a:reflection blurRad="12700" stA="50000" endPos="50000" dist="5000" dir="5400000" sy="-100000" rotWithShape="0"/>
              </a:effectLst>
              <a:latin typeface="HY수평선B" pitchFamily="18" charset="-127"/>
              <a:ea typeface="HY수평선B" pitchFamily="18" charset="-127"/>
            </a:endParaRPr>
          </a:p>
        </p:txBody>
      </p:sp>
      <p:sp>
        <p:nvSpPr>
          <p:cNvPr id="14" name="부제목 2"/>
          <p:cNvSpPr>
            <a:spLocks noGrp="1"/>
          </p:cNvSpPr>
          <p:nvPr>
            <p:ph sz="quarter" idx="1"/>
          </p:nvPr>
        </p:nvSpPr>
        <p:spPr/>
        <p:txBody>
          <a:bodyPr>
            <a:normAutofit/>
          </a:bodyPr>
          <a:lstStyle/>
          <a:p>
            <a:pPr>
              <a:lnSpc>
                <a:spcPct val="110000"/>
              </a:lnSpc>
              <a:buNone/>
            </a:pPr>
            <a:r>
              <a:rPr lang="ko-KR" altLang="en-US" sz="2000" b="1" dirty="0" smtClean="0">
                <a:solidFill>
                  <a:schemeClr val="accent2">
                    <a:lumMod val="75000"/>
                  </a:schemeClr>
                </a:solidFill>
                <a:latin typeface="+mn-ea"/>
              </a:rPr>
              <a:t>     사회복지법인 영락사회복지재단</a:t>
            </a:r>
            <a:r>
              <a:rPr lang="en-US" altLang="ko-KR" sz="2000" b="1" dirty="0">
                <a:solidFill>
                  <a:schemeClr val="accent2">
                    <a:lumMod val="75000"/>
                  </a:schemeClr>
                </a:solidFill>
                <a:latin typeface="+mn-ea"/>
              </a:rPr>
              <a:t> </a:t>
            </a:r>
            <a:r>
              <a:rPr lang="ko-KR" altLang="en-US" sz="2000" b="1" dirty="0" smtClean="0">
                <a:solidFill>
                  <a:schemeClr val="accent2">
                    <a:lumMod val="75000"/>
                  </a:schemeClr>
                </a:solidFill>
                <a:latin typeface="+mn-ea"/>
              </a:rPr>
              <a:t>영락노인전문요양원</a:t>
            </a:r>
            <a:endParaRPr lang="en-US" altLang="ko-KR" sz="2400" b="1" dirty="0" smtClean="0">
              <a:solidFill>
                <a:schemeClr val="accent2">
                  <a:lumMod val="75000"/>
                </a:schemeClr>
              </a:solidFill>
              <a:latin typeface="+mn-ea"/>
            </a:endParaRPr>
          </a:p>
          <a:p>
            <a:pPr>
              <a:lnSpc>
                <a:spcPct val="110000"/>
              </a:lnSpc>
              <a:buNone/>
            </a:pPr>
            <a:endParaRPr lang="en-US" altLang="ko-KR" sz="2400" b="1" dirty="0" smtClean="0">
              <a:solidFill>
                <a:schemeClr val="accent2">
                  <a:lumMod val="75000"/>
                </a:schemeClr>
              </a:solidFill>
              <a:latin typeface="+mn-ea"/>
            </a:endParaRPr>
          </a:p>
          <a:p>
            <a:pPr>
              <a:lnSpc>
                <a:spcPct val="110000"/>
              </a:lnSpc>
              <a:buNone/>
            </a:pPr>
            <a:endParaRPr lang="en-US" altLang="ko-KR" sz="2400" b="1" dirty="0" smtClean="0">
              <a:solidFill>
                <a:schemeClr val="accent2">
                  <a:lumMod val="75000"/>
                </a:schemeClr>
              </a:solidFill>
              <a:latin typeface="+mn-ea"/>
            </a:endParaRPr>
          </a:p>
        </p:txBody>
      </p:sp>
      <p:sp>
        <p:nvSpPr>
          <p:cNvPr id="15" name="TextBox 14"/>
          <p:cNvSpPr txBox="1"/>
          <p:nvPr/>
        </p:nvSpPr>
        <p:spPr>
          <a:xfrm>
            <a:off x="2786052" y="2857497"/>
            <a:ext cx="4975849" cy="461665"/>
          </a:xfrm>
          <a:prstGeom prst="rect">
            <a:avLst/>
          </a:prstGeom>
          <a:noFill/>
        </p:spPr>
        <p:txBody>
          <a:bodyPr wrap="none" rtlCol="0">
            <a:spAutoFit/>
          </a:bodyPr>
          <a:lstStyle/>
          <a:p>
            <a:r>
              <a:rPr lang="en-US" altLang="ko-KR" sz="2400" i="1" dirty="0" smtClean="0">
                <a:effectLst>
                  <a:outerShdw blurRad="38100" dist="38100" dir="2700000" algn="tl">
                    <a:srgbClr val="000000">
                      <a:alpha val="43137"/>
                    </a:srgbClr>
                  </a:outerShdw>
                </a:effectLst>
                <a:ea typeface="HyhwpEQ" pitchFamily="18" charset="-127"/>
              </a:rPr>
              <a:t>YOUNGNAK SENIOR WELFARECENTER</a:t>
            </a:r>
            <a:endParaRPr lang="ko-KR" altLang="en-US" sz="2400" i="1" dirty="0">
              <a:effectLst>
                <a:outerShdw blurRad="38100" dist="38100" dir="2700000" algn="tl">
                  <a:srgbClr val="000000">
                    <a:alpha val="43137"/>
                  </a:srgbClr>
                </a:outerShdw>
              </a:effectLst>
              <a:latin typeface="HyhwpEQ" pitchFamily="18" charset="-127"/>
              <a:ea typeface="HyhwpEQ" pitchFamily="18" charset="-127"/>
            </a:endParaRPr>
          </a:p>
        </p:txBody>
      </p:sp>
      <p:sp>
        <p:nvSpPr>
          <p:cNvPr id="8" name="모서리가 둥근 직사각형 7"/>
          <p:cNvSpPr/>
          <p:nvPr/>
        </p:nvSpPr>
        <p:spPr>
          <a:xfrm>
            <a:off x="2483768" y="3501009"/>
            <a:ext cx="6264696" cy="720080"/>
          </a:xfrm>
          <a:prstGeom prst="roundRect">
            <a:avLst/>
          </a:prstGeom>
          <a:solidFill>
            <a:schemeClr val="accent2">
              <a:alpha val="42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ko-KR" alt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어르신들의 노후가 행복한 공간</a:t>
            </a:r>
            <a:endParaRPr lang="ko-KR" alt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noFill/>
          <a:ln/>
        </p:spPr>
        <p:txBody>
          <a:bodyPr>
            <a:normAutofit/>
          </a:bodyPr>
          <a:lstStyle/>
          <a:p>
            <a:r>
              <a:rPr lang="ko-KR" altLang="en-US" sz="5400" b="1" dirty="0" smtClean="0">
                <a:ln w="1905"/>
                <a:solidFill>
                  <a:schemeClr val="accent2">
                    <a:lumMod val="75000"/>
                  </a:schemeClr>
                </a:solidFill>
                <a:effectLst>
                  <a:innerShdw blurRad="69850" dist="43180" dir="5400000">
                    <a:srgbClr val="000000">
                      <a:alpha val="65000"/>
                    </a:srgbClr>
                  </a:innerShdw>
                </a:effectLst>
              </a:rPr>
              <a:t>주요행사보고</a:t>
            </a:r>
            <a:endParaRPr lang="ko-KR" altLang="en-US" sz="3600" b="1" dirty="0">
              <a:ln w="1905"/>
              <a:solidFill>
                <a:schemeClr val="accent2">
                  <a:lumMod val="75000"/>
                </a:schemeClr>
              </a:solidFill>
              <a:effectLst>
                <a:innerShdw blurRad="69850" dist="43180" dir="5400000">
                  <a:srgbClr val="000000">
                    <a:alpha val="65000"/>
                  </a:srgbClr>
                </a:innerShdw>
              </a:effectLst>
            </a:endParaRPr>
          </a:p>
        </p:txBody>
      </p:sp>
      <p:pic>
        <p:nvPicPr>
          <p:cNvPr id="2054" name="Picture 6" descr="D:\2013년 사진\8. 생활복지사업\4.2부활절예배\IMG_4464.JPG"/>
          <p:cNvPicPr>
            <a:picLocks noChangeAspect="1" noChangeArrowheads="1"/>
          </p:cNvPicPr>
          <p:nvPr/>
        </p:nvPicPr>
        <p:blipFill>
          <a:blip r:embed="rId3" cstate="print"/>
          <a:srcRect/>
          <a:stretch>
            <a:fillRect/>
          </a:stretch>
        </p:blipFill>
        <p:spPr bwMode="auto">
          <a:xfrm>
            <a:off x="857224" y="1714488"/>
            <a:ext cx="3643339" cy="2286016"/>
          </a:xfrm>
          <a:prstGeom prst="rect">
            <a:avLst/>
          </a:prstGeom>
          <a:ln>
            <a:noFill/>
          </a:ln>
          <a:effectLst>
            <a:softEdge rad="112500"/>
          </a:effectLst>
        </p:spPr>
      </p:pic>
      <p:pic>
        <p:nvPicPr>
          <p:cNvPr id="7" name="Picture 4" descr="D:\2013년 사진\8. 생활복지사업\5.25 가족큰잔치\IMG_5178.JPG"/>
          <p:cNvPicPr>
            <a:picLocks noChangeAspect="1" noChangeArrowheads="1"/>
          </p:cNvPicPr>
          <p:nvPr/>
        </p:nvPicPr>
        <p:blipFill>
          <a:blip r:embed="rId4" cstate="print"/>
          <a:srcRect/>
          <a:stretch>
            <a:fillRect/>
          </a:stretch>
        </p:blipFill>
        <p:spPr bwMode="auto">
          <a:xfrm>
            <a:off x="4714844" y="1643050"/>
            <a:ext cx="3714808" cy="2357454"/>
          </a:xfrm>
          <a:prstGeom prst="rect">
            <a:avLst/>
          </a:prstGeom>
          <a:ln>
            <a:noFill/>
          </a:ln>
          <a:effectLst>
            <a:softEdge rad="112500"/>
          </a:effectLst>
        </p:spPr>
      </p:pic>
      <p:sp>
        <p:nvSpPr>
          <p:cNvPr id="9" name="AutoShape 4"/>
          <p:cNvSpPr>
            <a:spLocks noChangeArrowheads="1"/>
          </p:cNvSpPr>
          <p:nvPr/>
        </p:nvSpPr>
        <p:spPr bwMode="auto">
          <a:xfrm>
            <a:off x="5638515" y="4751000"/>
            <a:ext cx="2573339" cy="1116013"/>
          </a:xfrm>
          <a:prstGeom prst="roundRect">
            <a:avLst>
              <a:gd name="adj" fmla="val 10667"/>
            </a:avLst>
          </a:prstGeom>
          <a:solidFill>
            <a:schemeClr val="bg1"/>
          </a:solidFill>
          <a:ln w="9525" algn="ctr">
            <a:solidFill>
              <a:srgbClr val="C0C0C0"/>
            </a:solidFill>
            <a:round/>
            <a:headEnd/>
            <a:tailEnd/>
          </a:ln>
          <a:effectLst/>
        </p:spPr>
        <p:txBody>
          <a:bodyPr wrap="none" anchor="ctr"/>
          <a:lstStyle/>
          <a:p>
            <a:endParaRPr lang="ko-KR" altLang="en-US"/>
          </a:p>
        </p:txBody>
      </p:sp>
      <p:sp>
        <p:nvSpPr>
          <p:cNvPr id="10" name="AutoShape 12"/>
          <p:cNvSpPr>
            <a:spLocks noChangeArrowheads="1"/>
          </p:cNvSpPr>
          <p:nvPr/>
        </p:nvSpPr>
        <p:spPr bwMode="auto">
          <a:xfrm>
            <a:off x="4997175" y="4751000"/>
            <a:ext cx="1290639" cy="1116013"/>
          </a:xfrm>
          <a:prstGeom prst="hexagon">
            <a:avLst>
              <a:gd name="adj" fmla="val 28912"/>
              <a:gd name="vf" fmla="val 115470"/>
            </a:avLst>
          </a:prstGeom>
          <a:gradFill rotWithShape="1">
            <a:gsLst>
              <a:gs pos="44000">
                <a:srgbClr val="FF0000">
                  <a:alpha val="53000"/>
                </a:srgbClr>
              </a:gs>
              <a:gs pos="100000">
                <a:srgbClr val="F89F00"/>
              </a:gs>
            </a:gsLst>
            <a:lin ang="18900000" scaled="1"/>
          </a:gradFill>
          <a:ln w="9525" algn="ctr">
            <a:noFill/>
            <a:miter lim="800000"/>
            <a:headEnd/>
            <a:tailEnd/>
          </a:ln>
          <a:effectLst/>
        </p:spPr>
        <p:txBody>
          <a:bodyPr wrap="none" anchor="ctr"/>
          <a:lstStyle/>
          <a:p>
            <a:pPr algn="ctr"/>
            <a:endParaRPr lang="ko-KR" altLang="ko-KR" sz="1100" b="1">
              <a:latin typeface="굴림체" pitchFamily="49" charset="-127"/>
              <a:ea typeface="굴림체" pitchFamily="49" charset="-127"/>
            </a:endParaRPr>
          </a:p>
        </p:txBody>
      </p:sp>
      <p:sp>
        <p:nvSpPr>
          <p:cNvPr id="11" name="Text Box 16"/>
          <p:cNvSpPr txBox="1">
            <a:spLocks noChangeArrowheads="1"/>
          </p:cNvSpPr>
          <p:nvPr/>
        </p:nvSpPr>
        <p:spPr bwMode="auto">
          <a:xfrm>
            <a:off x="5214943" y="5143513"/>
            <a:ext cx="968535" cy="461665"/>
          </a:xfrm>
          <a:prstGeom prst="rect">
            <a:avLst/>
          </a:prstGeom>
          <a:noFill/>
          <a:ln w="9525">
            <a:noFill/>
            <a:miter lim="800000"/>
            <a:headEnd/>
            <a:tailEnd/>
          </a:ln>
          <a:effectLst/>
        </p:spPr>
        <p:txBody>
          <a:bodyPr wrap="none">
            <a:spAutoFit/>
          </a:bodyPr>
          <a:lstStyle/>
          <a:p>
            <a:r>
              <a:rPr lang="ko-KR" altLang="en-US" sz="2400" b="1" dirty="0" smtClean="0">
                <a:solidFill>
                  <a:schemeClr val="bg1"/>
                </a:solidFill>
                <a:latin typeface="Arial" charset="0"/>
              </a:rPr>
              <a:t>절기행사</a:t>
            </a:r>
            <a:endParaRPr lang="en-US" altLang="ko-KR" sz="2400" b="1" dirty="0">
              <a:solidFill>
                <a:schemeClr val="bg1"/>
              </a:solidFill>
              <a:latin typeface="Arial" charset="0"/>
            </a:endParaRPr>
          </a:p>
        </p:txBody>
      </p:sp>
      <p:sp>
        <p:nvSpPr>
          <p:cNvPr id="12" name="Text Box 21"/>
          <p:cNvSpPr txBox="1">
            <a:spLocks noChangeArrowheads="1"/>
          </p:cNvSpPr>
          <p:nvPr/>
        </p:nvSpPr>
        <p:spPr bwMode="auto">
          <a:xfrm>
            <a:off x="6429389" y="4714885"/>
            <a:ext cx="1273105" cy="1200329"/>
          </a:xfrm>
          <a:prstGeom prst="rect">
            <a:avLst/>
          </a:prstGeom>
          <a:noFill/>
          <a:ln w="9525">
            <a:noFill/>
            <a:miter lim="800000"/>
            <a:headEnd/>
            <a:tailEnd/>
          </a:ln>
          <a:effectLst/>
        </p:spPr>
        <p:txBody>
          <a:bodyPr wrap="none">
            <a:spAutoFit/>
          </a:bodyPr>
          <a:lstStyle/>
          <a:p>
            <a:pPr>
              <a:lnSpc>
                <a:spcPct val="150000"/>
              </a:lnSpc>
            </a:pPr>
            <a:r>
              <a:rPr lang="en-US" altLang="ko-KR" sz="1600" b="1" dirty="0" smtClean="0">
                <a:latin typeface="Arial" charset="0"/>
              </a:rPr>
              <a:t>4/2 </a:t>
            </a:r>
            <a:r>
              <a:rPr lang="ko-KR" altLang="en-US" sz="1600" b="1" dirty="0" smtClean="0">
                <a:latin typeface="Arial" charset="0"/>
              </a:rPr>
              <a:t>부활절예배</a:t>
            </a:r>
            <a:endParaRPr lang="en-US" altLang="ko-KR" sz="1600" b="1" dirty="0" smtClean="0">
              <a:latin typeface="Arial" charset="0"/>
            </a:endParaRPr>
          </a:p>
          <a:p>
            <a:pPr>
              <a:lnSpc>
                <a:spcPct val="150000"/>
              </a:lnSpc>
            </a:pPr>
            <a:r>
              <a:rPr lang="en-US" altLang="ko-KR" sz="1600" b="1" dirty="0" smtClean="0">
                <a:latin typeface="Arial" charset="0"/>
              </a:rPr>
              <a:t>5/25 </a:t>
            </a:r>
            <a:r>
              <a:rPr lang="ko-KR" altLang="en-US" sz="1600" b="1" dirty="0" err="1" smtClean="0">
                <a:latin typeface="Arial" charset="0"/>
              </a:rPr>
              <a:t>가족큰잔치</a:t>
            </a:r>
            <a:endParaRPr lang="en-US" altLang="ko-KR" sz="1600" b="1" dirty="0" smtClean="0">
              <a:latin typeface="Arial" charset="0"/>
            </a:endParaRPr>
          </a:p>
          <a:p>
            <a:pPr>
              <a:lnSpc>
                <a:spcPct val="150000"/>
              </a:lnSpc>
            </a:pPr>
            <a:r>
              <a:rPr lang="en-US" altLang="ko-KR" sz="1600" b="1" dirty="0" smtClean="0">
                <a:latin typeface="Arial" charset="0"/>
              </a:rPr>
              <a:t>8/14  </a:t>
            </a:r>
            <a:r>
              <a:rPr lang="ko-KR" altLang="en-US" sz="1600" b="1" dirty="0" smtClean="0">
                <a:latin typeface="Arial" charset="0"/>
              </a:rPr>
              <a:t>미니올림픽</a:t>
            </a:r>
            <a:endParaRPr lang="en-US" altLang="ko-KR" sz="1600" b="1" dirty="0">
              <a:latin typeface="Arial" charset="0"/>
            </a:endParaRPr>
          </a:p>
        </p:txBody>
      </p:sp>
      <p:pic>
        <p:nvPicPr>
          <p:cNvPr id="13" name="Picture 26" descr="그림8"/>
          <p:cNvPicPr>
            <a:picLocks noChangeAspect="1" noChangeArrowheads="1"/>
          </p:cNvPicPr>
          <p:nvPr/>
        </p:nvPicPr>
        <p:blipFill>
          <a:blip r:embed="rId5" cstate="print"/>
          <a:srcRect/>
          <a:stretch>
            <a:fillRect/>
          </a:stretch>
        </p:blipFill>
        <p:spPr bwMode="auto">
          <a:xfrm>
            <a:off x="5041615" y="5355838"/>
            <a:ext cx="1200151" cy="500063"/>
          </a:xfrm>
          <a:prstGeom prst="rect">
            <a:avLst/>
          </a:prstGeom>
          <a:noFill/>
        </p:spPr>
      </p:pic>
      <p:pic>
        <p:nvPicPr>
          <p:cNvPr id="14" name="Picture 2" descr="D:\2013년 사진\8. 생활복지사업\8.14 미니올림픽(경민대)\IMG_6085.JPG"/>
          <p:cNvPicPr>
            <a:picLocks noChangeAspect="1" noChangeArrowheads="1"/>
          </p:cNvPicPr>
          <p:nvPr/>
        </p:nvPicPr>
        <p:blipFill>
          <a:blip r:embed="rId6" cstate="print"/>
          <a:srcRect/>
          <a:stretch>
            <a:fillRect/>
          </a:stretch>
        </p:blipFill>
        <p:spPr bwMode="auto">
          <a:xfrm>
            <a:off x="928662" y="4071943"/>
            <a:ext cx="3500463" cy="2428892"/>
          </a:xfrm>
          <a:prstGeom prst="rect">
            <a:avLst/>
          </a:prstGeom>
          <a:noFill/>
          <a:effectLst>
            <a:softEdge rad="63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blinds(horizontal)">
                                      <p:cBhvr>
                                        <p:cTn id="7" dur="500"/>
                                        <p:tgtEl>
                                          <p:spTgt spid="205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par>
                          <p:cTn id="23" fill="hold">
                            <p:stCondLst>
                              <p:cond delay="2000"/>
                            </p:stCondLst>
                            <p:childTnLst>
                              <p:par>
                                <p:cTn id="24" presetID="3" presetClass="entr" presetSubtype="1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par>
                          <p:cTn id="27" fill="hold">
                            <p:stCondLst>
                              <p:cond delay="2500"/>
                            </p:stCondLst>
                            <p:childTnLst>
                              <p:par>
                                <p:cTn id="28" presetID="3" presetClass="entr" presetSubtype="1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par>
                                <p:cTn id="31" presetID="3" presetClass="entr" presetSubtype="1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linds(horizont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noFill/>
          <a:ln/>
        </p:spPr>
        <p:txBody>
          <a:bodyPr>
            <a:normAutofit/>
          </a:bodyPr>
          <a:lstStyle/>
          <a:p>
            <a:r>
              <a:rPr lang="ko-KR" altLang="en-US" sz="5400" b="1" dirty="0" smtClean="0">
                <a:ln w="1905"/>
                <a:solidFill>
                  <a:schemeClr val="accent2">
                    <a:lumMod val="75000"/>
                  </a:schemeClr>
                </a:solidFill>
                <a:effectLst>
                  <a:innerShdw blurRad="69850" dist="43180" dir="5400000">
                    <a:srgbClr val="000000">
                      <a:alpha val="65000"/>
                    </a:srgbClr>
                  </a:innerShdw>
                </a:effectLst>
              </a:rPr>
              <a:t>주요행사보고</a:t>
            </a:r>
            <a:endParaRPr lang="ko-KR" altLang="en-US" sz="3600" b="1" dirty="0">
              <a:ln w="1905"/>
              <a:solidFill>
                <a:schemeClr val="accent2">
                  <a:lumMod val="75000"/>
                </a:schemeClr>
              </a:solidFill>
              <a:effectLst>
                <a:innerShdw blurRad="69850" dist="43180" dir="5400000">
                  <a:srgbClr val="000000">
                    <a:alpha val="65000"/>
                  </a:srgbClr>
                </a:innerShdw>
              </a:effectLst>
            </a:endParaRPr>
          </a:p>
        </p:txBody>
      </p:sp>
      <p:pic>
        <p:nvPicPr>
          <p:cNvPr id="2050" name="Picture 2" descr="D:\2013년 사진\8. 생활복지사업\바자회\11.2 나누미 바자회\IMG_6869.JPG"/>
          <p:cNvPicPr>
            <a:picLocks noChangeAspect="1" noChangeArrowheads="1"/>
          </p:cNvPicPr>
          <p:nvPr/>
        </p:nvPicPr>
        <p:blipFill>
          <a:blip r:embed="rId3" cstate="print"/>
          <a:srcRect/>
          <a:stretch>
            <a:fillRect/>
          </a:stretch>
        </p:blipFill>
        <p:spPr bwMode="auto">
          <a:xfrm>
            <a:off x="571473" y="1571612"/>
            <a:ext cx="3857652" cy="2414312"/>
          </a:xfrm>
          <a:prstGeom prst="rect">
            <a:avLst/>
          </a:prstGeom>
          <a:ln>
            <a:noFill/>
          </a:ln>
          <a:effectLst>
            <a:softEdge rad="112500"/>
          </a:effectLst>
        </p:spPr>
      </p:pic>
      <p:sp>
        <p:nvSpPr>
          <p:cNvPr id="11" name="AutoShape 4"/>
          <p:cNvSpPr>
            <a:spLocks noChangeArrowheads="1"/>
          </p:cNvSpPr>
          <p:nvPr/>
        </p:nvSpPr>
        <p:spPr bwMode="auto">
          <a:xfrm>
            <a:off x="1423673" y="4465248"/>
            <a:ext cx="2573339" cy="1116013"/>
          </a:xfrm>
          <a:prstGeom prst="roundRect">
            <a:avLst>
              <a:gd name="adj" fmla="val 10667"/>
            </a:avLst>
          </a:prstGeom>
          <a:solidFill>
            <a:schemeClr val="bg1"/>
          </a:solidFill>
          <a:ln w="9525" algn="ctr">
            <a:solidFill>
              <a:srgbClr val="C0C0C0"/>
            </a:solidFill>
            <a:round/>
            <a:headEnd/>
            <a:tailEnd/>
          </a:ln>
          <a:effectLst/>
        </p:spPr>
        <p:txBody>
          <a:bodyPr wrap="none" anchor="ctr"/>
          <a:lstStyle/>
          <a:p>
            <a:endParaRPr lang="ko-KR" altLang="en-US"/>
          </a:p>
        </p:txBody>
      </p:sp>
      <p:sp>
        <p:nvSpPr>
          <p:cNvPr id="12" name="AutoShape 12"/>
          <p:cNvSpPr>
            <a:spLocks noChangeArrowheads="1"/>
          </p:cNvSpPr>
          <p:nvPr/>
        </p:nvSpPr>
        <p:spPr bwMode="auto">
          <a:xfrm>
            <a:off x="782334" y="4465248"/>
            <a:ext cx="1290639" cy="1116013"/>
          </a:xfrm>
          <a:prstGeom prst="hexagon">
            <a:avLst>
              <a:gd name="adj" fmla="val 28912"/>
              <a:gd name="vf" fmla="val 115470"/>
            </a:avLst>
          </a:prstGeom>
          <a:gradFill rotWithShape="1">
            <a:gsLst>
              <a:gs pos="44000">
                <a:srgbClr val="FF0000">
                  <a:alpha val="53000"/>
                </a:srgbClr>
              </a:gs>
              <a:gs pos="100000">
                <a:srgbClr val="F89F00"/>
              </a:gs>
            </a:gsLst>
            <a:lin ang="18900000" scaled="1"/>
          </a:gradFill>
          <a:ln w="9525" algn="ctr">
            <a:noFill/>
            <a:miter lim="800000"/>
            <a:headEnd/>
            <a:tailEnd/>
          </a:ln>
          <a:effectLst/>
        </p:spPr>
        <p:txBody>
          <a:bodyPr wrap="none" anchor="ctr"/>
          <a:lstStyle/>
          <a:p>
            <a:pPr algn="ctr"/>
            <a:endParaRPr lang="ko-KR" altLang="ko-KR" sz="1100" b="1">
              <a:latin typeface="굴림체" pitchFamily="49" charset="-127"/>
              <a:ea typeface="굴림체" pitchFamily="49" charset="-127"/>
            </a:endParaRPr>
          </a:p>
        </p:txBody>
      </p:sp>
      <p:sp>
        <p:nvSpPr>
          <p:cNvPr id="13" name="Text Box 16"/>
          <p:cNvSpPr txBox="1">
            <a:spLocks noChangeArrowheads="1"/>
          </p:cNvSpPr>
          <p:nvPr/>
        </p:nvSpPr>
        <p:spPr bwMode="auto">
          <a:xfrm>
            <a:off x="1000102" y="4857761"/>
            <a:ext cx="968535" cy="461665"/>
          </a:xfrm>
          <a:prstGeom prst="rect">
            <a:avLst/>
          </a:prstGeom>
          <a:noFill/>
          <a:ln w="9525">
            <a:noFill/>
            <a:miter lim="800000"/>
            <a:headEnd/>
            <a:tailEnd/>
          </a:ln>
          <a:effectLst/>
        </p:spPr>
        <p:txBody>
          <a:bodyPr wrap="none">
            <a:spAutoFit/>
          </a:bodyPr>
          <a:lstStyle/>
          <a:p>
            <a:r>
              <a:rPr lang="ko-KR" altLang="en-US" sz="2400" b="1" dirty="0" smtClean="0">
                <a:solidFill>
                  <a:schemeClr val="bg1"/>
                </a:solidFill>
                <a:latin typeface="Arial" charset="0"/>
              </a:rPr>
              <a:t>절기행사</a:t>
            </a:r>
            <a:endParaRPr lang="en-US" altLang="ko-KR" sz="2400" b="1" dirty="0">
              <a:solidFill>
                <a:schemeClr val="bg1"/>
              </a:solidFill>
              <a:latin typeface="Arial" charset="0"/>
            </a:endParaRPr>
          </a:p>
        </p:txBody>
      </p:sp>
      <p:sp>
        <p:nvSpPr>
          <p:cNvPr id="14" name="Text Box 21"/>
          <p:cNvSpPr txBox="1">
            <a:spLocks noChangeArrowheads="1"/>
          </p:cNvSpPr>
          <p:nvPr/>
        </p:nvSpPr>
        <p:spPr bwMode="auto">
          <a:xfrm>
            <a:off x="2214547" y="4429133"/>
            <a:ext cx="1595180" cy="1200329"/>
          </a:xfrm>
          <a:prstGeom prst="rect">
            <a:avLst/>
          </a:prstGeom>
          <a:noFill/>
          <a:ln w="9525">
            <a:noFill/>
            <a:miter lim="800000"/>
            <a:headEnd/>
            <a:tailEnd/>
          </a:ln>
          <a:effectLst/>
        </p:spPr>
        <p:txBody>
          <a:bodyPr wrap="none">
            <a:spAutoFit/>
          </a:bodyPr>
          <a:lstStyle/>
          <a:p>
            <a:pPr>
              <a:lnSpc>
                <a:spcPct val="150000"/>
              </a:lnSpc>
            </a:pPr>
            <a:r>
              <a:rPr lang="en-US" altLang="ko-KR" sz="1600" b="1" dirty="0" smtClean="0">
                <a:latin typeface="Arial" charset="0"/>
              </a:rPr>
              <a:t>11/2 </a:t>
            </a:r>
            <a:r>
              <a:rPr lang="ko-KR" altLang="en-US" sz="1600" b="1" dirty="0" err="1" smtClean="0">
                <a:latin typeface="Arial" charset="0"/>
              </a:rPr>
              <a:t>나누미</a:t>
            </a:r>
            <a:r>
              <a:rPr lang="ko-KR" altLang="en-US" sz="1600" b="1" dirty="0" smtClean="0">
                <a:latin typeface="Arial" charset="0"/>
              </a:rPr>
              <a:t> 바자회</a:t>
            </a:r>
            <a:r>
              <a:rPr lang="en-US" altLang="ko-KR" sz="1600" b="1" dirty="0" smtClean="0">
                <a:latin typeface="Arial" charset="0"/>
              </a:rPr>
              <a:t> </a:t>
            </a:r>
          </a:p>
          <a:p>
            <a:pPr>
              <a:lnSpc>
                <a:spcPct val="150000"/>
              </a:lnSpc>
            </a:pPr>
            <a:r>
              <a:rPr lang="en-US" altLang="ko-KR" sz="1600" b="1" dirty="0" smtClean="0">
                <a:latin typeface="Arial" charset="0"/>
              </a:rPr>
              <a:t>11/29 </a:t>
            </a:r>
            <a:r>
              <a:rPr lang="ko-KR" altLang="en-US" sz="1600" b="1" dirty="0" smtClean="0">
                <a:latin typeface="Arial" charset="0"/>
              </a:rPr>
              <a:t>추수감사절예배</a:t>
            </a:r>
            <a:endParaRPr lang="en-US" altLang="ko-KR" sz="1600" b="1" dirty="0" smtClean="0">
              <a:latin typeface="Arial" charset="0"/>
            </a:endParaRPr>
          </a:p>
          <a:p>
            <a:pPr>
              <a:lnSpc>
                <a:spcPct val="150000"/>
              </a:lnSpc>
            </a:pPr>
            <a:r>
              <a:rPr lang="en-US" altLang="ko-KR" sz="1600" b="1" dirty="0" smtClean="0">
                <a:latin typeface="Arial" charset="0"/>
              </a:rPr>
              <a:t>12/24  </a:t>
            </a:r>
            <a:r>
              <a:rPr lang="ko-KR" altLang="en-US" sz="1600" b="1" dirty="0" smtClean="0">
                <a:latin typeface="Arial" charset="0"/>
              </a:rPr>
              <a:t>성탄행사</a:t>
            </a:r>
            <a:endParaRPr lang="en-US" altLang="ko-KR" sz="1600" b="1" dirty="0">
              <a:latin typeface="Arial" charset="0"/>
            </a:endParaRPr>
          </a:p>
        </p:txBody>
      </p:sp>
      <p:pic>
        <p:nvPicPr>
          <p:cNvPr id="15" name="Picture 26" descr="그림8"/>
          <p:cNvPicPr>
            <a:picLocks noChangeAspect="1" noChangeArrowheads="1"/>
          </p:cNvPicPr>
          <p:nvPr/>
        </p:nvPicPr>
        <p:blipFill>
          <a:blip r:embed="rId4" cstate="print"/>
          <a:srcRect/>
          <a:stretch>
            <a:fillRect/>
          </a:stretch>
        </p:blipFill>
        <p:spPr bwMode="auto">
          <a:xfrm>
            <a:off x="826774" y="5070086"/>
            <a:ext cx="1200151" cy="500063"/>
          </a:xfrm>
          <a:prstGeom prst="rect">
            <a:avLst/>
          </a:prstGeom>
          <a:noFill/>
        </p:spPr>
      </p:pic>
      <p:pic>
        <p:nvPicPr>
          <p:cNvPr id="16" name="Picture 5" descr="D:\2013년 사진\8. 생활복지사업\추수감사절\11.12 추수감사절예배\IMG_7092.JPG"/>
          <p:cNvPicPr>
            <a:picLocks noChangeAspect="1" noChangeArrowheads="1"/>
          </p:cNvPicPr>
          <p:nvPr/>
        </p:nvPicPr>
        <p:blipFill>
          <a:blip r:embed="rId5" cstate="print"/>
          <a:srcRect/>
          <a:stretch>
            <a:fillRect/>
          </a:stretch>
        </p:blipFill>
        <p:spPr bwMode="auto">
          <a:xfrm>
            <a:off x="4572001" y="1714488"/>
            <a:ext cx="4071967" cy="2357454"/>
          </a:xfrm>
          <a:prstGeom prst="rect">
            <a:avLst/>
          </a:prstGeom>
          <a:ln>
            <a:noFill/>
          </a:ln>
          <a:effectLst>
            <a:softEdge rad="112500"/>
          </a:effectLst>
        </p:spPr>
      </p:pic>
      <p:pic>
        <p:nvPicPr>
          <p:cNvPr id="2054" name="Picture 6" descr="D:\2013년 사진\8. 생활복지사업\성탄행사\12.24 성탄행사\IMG_7881.JPG"/>
          <p:cNvPicPr>
            <a:picLocks noChangeAspect="1" noChangeArrowheads="1"/>
          </p:cNvPicPr>
          <p:nvPr/>
        </p:nvPicPr>
        <p:blipFill>
          <a:blip r:embed="rId6" cstate="print"/>
          <a:srcRect/>
          <a:stretch>
            <a:fillRect/>
          </a:stretch>
        </p:blipFill>
        <p:spPr bwMode="auto">
          <a:xfrm>
            <a:off x="4572000" y="4071942"/>
            <a:ext cx="3929091" cy="235743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amond(in)">
                                      <p:cBhvr>
                                        <p:cTn id="7" dur="2000"/>
                                        <p:tgtEl>
                                          <p:spTgt spid="2050"/>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diamond(in)">
                                      <p:cBhvr>
                                        <p:cTn id="11" dur="2000"/>
                                        <p:tgtEl>
                                          <p:spTgt spid="16"/>
                                        </p:tgtEl>
                                      </p:cBhvr>
                                    </p:animEffect>
                                  </p:childTnLst>
                                </p:cTn>
                              </p:par>
                            </p:childTnLst>
                          </p:cTn>
                        </p:par>
                        <p:par>
                          <p:cTn id="12" fill="hold">
                            <p:stCondLst>
                              <p:cond delay="4000"/>
                            </p:stCondLst>
                            <p:childTnLst>
                              <p:par>
                                <p:cTn id="13" presetID="8" presetClass="entr" presetSubtype="16" fill="hold" nodeType="after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diamond(in)">
                                      <p:cBhvr>
                                        <p:cTn id="15" dur="2000"/>
                                        <p:tgtEl>
                                          <p:spTgt spid="2054"/>
                                        </p:tgtEl>
                                      </p:cBhvr>
                                    </p:animEffect>
                                  </p:childTnLst>
                                </p:cTn>
                              </p:par>
                            </p:childTnLst>
                          </p:cTn>
                        </p:par>
                        <p:par>
                          <p:cTn id="16" fill="hold">
                            <p:stCondLst>
                              <p:cond delay="6000"/>
                            </p:stCondLst>
                            <p:childTnLst>
                              <p:par>
                                <p:cTn id="17" presetID="8"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amond(in)">
                                      <p:cBhvr>
                                        <p:cTn id="19" dur="500"/>
                                        <p:tgtEl>
                                          <p:spTgt spid="11"/>
                                        </p:tgtEl>
                                      </p:cBhvr>
                                    </p:animEffect>
                                  </p:childTnLst>
                                </p:cTn>
                              </p:par>
                            </p:childTnLst>
                          </p:cTn>
                        </p:par>
                        <p:par>
                          <p:cTn id="20" fill="hold">
                            <p:stCondLst>
                              <p:cond delay="6500"/>
                            </p:stCondLst>
                            <p:childTnLst>
                              <p:par>
                                <p:cTn id="21" presetID="8" presetClass="entr" presetSubtype="16"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amond(in)">
                                      <p:cBhvr>
                                        <p:cTn id="23" dur="500"/>
                                        <p:tgtEl>
                                          <p:spTgt spid="12"/>
                                        </p:tgtEl>
                                      </p:cBhvr>
                                    </p:animEffect>
                                  </p:childTnLst>
                                </p:cTn>
                              </p:par>
                            </p:childTnLst>
                          </p:cTn>
                        </p:par>
                        <p:par>
                          <p:cTn id="24" fill="hold">
                            <p:stCondLst>
                              <p:cond delay="7000"/>
                            </p:stCondLst>
                            <p:childTnLst>
                              <p:par>
                                <p:cTn id="25" presetID="8" presetClass="entr" presetSubtype="16"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amond(in)">
                                      <p:cBhvr>
                                        <p:cTn id="27" dur="500"/>
                                        <p:tgtEl>
                                          <p:spTgt spid="13"/>
                                        </p:tgtEl>
                                      </p:cBhvr>
                                    </p:animEffect>
                                  </p:childTnLst>
                                </p:cTn>
                              </p:par>
                            </p:childTnLst>
                          </p:cTn>
                        </p:par>
                        <p:par>
                          <p:cTn id="28" fill="hold">
                            <p:stCondLst>
                              <p:cond delay="7500"/>
                            </p:stCondLst>
                            <p:childTnLst>
                              <p:par>
                                <p:cTn id="29" presetID="8" presetClass="entr" presetSubtype="16"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amond(in)">
                                      <p:cBhvr>
                                        <p:cTn id="31" dur="500"/>
                                        <p:tgtEl>
                                          <p:spTgt spid="14"/>
                                        </p:tgtEl>
                                      </p:cBhvr>
                                    </p:animEffect>
                                  </p:childTnLst>
                                </p:cTn>
                              </p:par>
                            </p:childTnLst>
                          </p:cTn>
                        </p:par>
                        <p:par>
                          <p:cTn id="32" fill="hold">
                            <p:stCondLst>
                              <p:cond delay="8000"/>
                            </p:stCondLst>
                            <p:childTnLst>
                              <p:par>
                                <p:cTn id="33" presetID="8" presetClass="entr" presetSubtype="16"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diamond(i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noFill/>
          <a:ln/>
        </p:spPr>
        <p:txBody>
          <a:bodyPr>
            <a:normAutofit/>
          </a:bodyPr>
          <a:lstStyle/>
          <a:p>
            <a:r>
              <a:rPr lang="en-US" altLang="ko-KR" sz="4800" dirty="0" smtClean="0">
                <a:solidFill>
                  <a:schemeClr val="accent2">
                    <a:lumMod val="75000"/>
                  </a:schemeClr>
                </a:solidFill>
              </a:rPr>
              <a:t>2013</a:t>
            </a:r>
            <a:r>
              <a:rPr lang="ko-KR" altLang="en-US" sz="4800" dirty="0" smtClean="0">
                <a:solidFill>
                  <a:schemeClr val="accent2">
                    <a:lumMod val="75000"/>
                  </a:schemeClr>
                </a:solidFill>
              </a:rPr>
              <a:t>년 자원봉사자 활동보고</a:t>
            </a:r>
            <a:endParaRPr lang="ko-KR" altLang="en-US" sz="3200" dirty="0">
              <a:solidFill>
                <a:schemeClr val="accent2">
                  <a:lumMod val="75000"/>
                </a:schemeClr>
              </a:solidFill>
            </a:endParaRPr>
          </a:p>
        </p:txBody>
      </p:sp>
      <p:sp>
        <p:nvSpPr>
          <p:cNvPr id="7" name="AutoShape 4"/>
          <p:cNvSpPr>
            <a:spLocks noChangeArrowheads="1"/>
          </p:cNvSpPr>
          <p:nvPr/>
        </p:nvSpPr>
        <p:spPr bwMode="auto">
          <a:xfrm>
            <a:off x="5221287" y="4329212"/>
            <a:ext cx="2573339" cy="1116013"/>
          </a:xfrm>
          <a:prstGeom prst="roundRect">
            <a:avLst>
              <a:gd name="adj" fmla="val 10667"/>
            </a:avLst>
          </a:prstGeom>
          <a:solidFill>
            <a:schemeClr val="bg1"/>
          </a:solidFill>
          <a:ln w="9525" algn="ctr">
            <a:solidFill>
              <a:srgbClr val="C0C0C0"/>
            </a:solidFill>
            <a:round/>
            <a:headEnd/>
            <a:tailEnd/>
          </a:ln>
          <a:effectLst/>
        </p:spPr>
        <p:txBody>
          <a:bodyPr wrap="none" anchor="ctr"/>
          <a:lstStyle/>
          <a:p>
            <a:endParaRPr lang="ko-KR" altLang="en-US"/>
          </a:p>
        </p:txBody>
      </p:sp>
      <p:sp>
        <p:nvSpPr>
          <p:cNvPr id="8" name="AutoShape 12"/>
          <p:cNvSpPr>
            <a:spLocks noChangeArrowheads="1"/>
          </p:cNvSpPr>
          <p:nvPr/>
        </p:nvSpPr>
        <p:spPr bwMode="auto">
          <a:xfrm>
            <a:off x="4572001" y="4329212"/>
            <a:ext cx="1290639" cy="1116013"/>
          </a:xfrm>
          <a:prstGeom prst="hexagon">
            <a:avLst>
              <a:gd name="adj" fmla="val 28912"/>
              <a:gd name="vf" fmla="val 115470"/>
            </a:avLst>
          </a:prstGeom>
          <a:gradFill rotWithShape="1">
            <a:gsLst>
              <a:gs pos="44000">
                <a:srgbClr val="FF0000">
                  <a:alpha val="53000"/>
                </a:srgbClr>
              </a:gs>
              <a:gs pos="100000">
                <a:srgbClr val="F89F00"/>
              </a:gs>
            </a:gsLst>
            <a:lin ang="18900000" scaled="1"/>
          </a:gradFill>
          <a:ln w="9525" algn="ctr">
            <a:noFill/>
            <a:miter lim="800000"/>
            <a:headEnd/>
            <a:tailEnd/>
          </a:ln>
          <a:effectLst/>
        </p:spPr>
        <p:txBody>
          <a:bodyPr wrap="none" anchor="ctr"/>
          <a:lstStyle/>
          <a:p>
            <a:pPr algn="ctr"/>
            <a:endParaRPr lang="ko-KR" altLang="ko-KR" sz="1100" b="1">
              <a:latin typeface="굴림체" pitchFamily="49" charset="-127"/>
              <a:ea typeface="굴림체" pitchFamily="49" charset="-127"/>
            </a:endParaRPr>
          </a:p>
        </p:txBody>
      </p:sp>
      <p:sp>
        <p:nvSpPr>
          <p:cNvPr id="9" name="Text Box 16"/>
          <p:cNvSpPr txBox="1">
            <a:spLocks noChangeArrowheads="1"/>
          </p:cNvSpPr>
          <p:nvPr/>
        </p:nvSpPr>
        <p:spPr bwMode="auto">
          <a:xfrm>
            <a:off x="4644008" y="4699100"/>
            <a:ext cx="1124026" cy="461665"/>
          </a:xfrm>
          <a:prstGeom prst="rect">
            <a:avLst/>
          </a:prstGeom>
          <a:noFill/>
          <a:ln w="9525">
            <a:noFill/>
            <a:miter lim="800000"/>
            <a:headEnd/>
            <a:tailEnd/>
          </a:ln>
          <a:effectLst/>
        </p:spPr>
        <p:txBody>
          <a:bodyPr wrap="none">
            <a:spAutoFit/>
          </a:bodyPr>
          <a:lstStyle/>
          <a:p>
            <a:r>
              <a:rPr lang="ko-KR" altLang="en-US" sz="2400" b="1" dirty="0" smtClean="0">
                <a:solidFill>
                  <a:schemeClr val="bg1"/>
                </a:solidFill>
                <a:latin typeface="Arial" charset="0"/>
              </a:rPr>
              <a:t>자원봉사자</a:t>
            </a:r>
            <a:endParaRPr lang="en-US" altLang="ko-KR" sz="2400" b="1" dirty="0">
              <a:solidFill>
                <a:schemeClr val="bg1"/>
              </a:solidFill>
              <a:latin typeface="Arial" charset="0"/>
            </a:endParaRPr>
          </a:p>
        </p:txBody>
      </p:sp>
      <p:sp>
        <p:nvSpPr>
          <p:cNvPr id="10" name="Text Box 21"/>
          <p:cNvSpPr txBox="1">
            <a:spLocks noChangeArrowheads="1"/>
          </p:cNvSpPr>
          <p:nvPr/>
        </p:nvSpPr>
        <p:spPr bwMode="auto">
          <a:xfrm>
            <a:off x="6012162" y="4293097"/>
            <a:ext cx="902811" cy="1200329"/>
          </a:xfrm>
          <a:prstGeom prst="rect">
            <a:avLst/>
          </a:prstGeom>
          <a:noFill/>
          <a:ln w="9525">
            <a:noFill/>
            <a:miter lim="800000"/>
            <a:headEnd/>
            <a:tailEnd/>
          </a:ln>
          <a:effectLst/>
        </p:spPr>
        <p:txBody>
          <a:bodyPr wrap="none">
            <a:spAutoFit/>
          </a:bodyPr>
          <a:lstStyle/>
          <a:p>
            <a:pPr>
              <a:lnSpc>
                <a:spcPct val="150000"/>
              </a:lnSpc>
            </a:pPr>
            <a:r>
              <a:rPr lang="en-US" altLang="ko-KR" sz="1600" b="1" dirty="0" smtClean="0">
                <a:latin typeface="Arial" charset="0"/>
              </a:rPr>
              <a:t>YWCA</a:t>
            </a:r>
            <a:endParaRPr lang="en-US" altLang="ko-KR" sz="1600" b="1" dirty="0">
              <a:latin typeface="Arial" charset="0"/>
            </a:endParaRPr>
          </a:p>
          <a:p>
            <a:pPr>
              <a:lnSpc>
                <a:spcPct val="150000"/>
              </a:lnSpc>
            </a:pPr>
            <a:r>
              <a:rPr lang="ko-KR" altLang="en-US" sz="1600" b="1" dirty="0" err="1" smtClean="0">
                <a:latin typeface="Arial" charset="0"/>
              </a:rPr>
              <a:t>한국에자이</a:t>
            </a:r>
            <a:endParaRPr lang="en-US" altLang="ko-KR" sz="1600" b="1" dirty="0" smtClean="0">
              <a:latin typeface="Arial" charset="0"/>
            </a:endParaRPr>
          </a:p>
          <a:p>
            <a:pPr>
              <a:lnSpc>
                <a:spcPct val="150000"/>
              </a:lnSpc>
            </a:pPr>
            <a:r>
              <a:rPr lang="ko-KR" altLang="en-US" sz="1600" b="1" dirty="0" err="1" smtClean="0">
                <a:latin typeface="Arial" charset="0"/>
              </a:rPr>
              <a:t>서울사이버대</a:t>
            </a:r>
            <a:endParaRPr lang="en-US" altLang="ko-KR" sz="1600" b="1" dirty="0">
              <a:latin typeface="Arial" charset="0"/>
            </a:endParaRPr>
          </a:p>
        </p:txBody>
      </p:sp>
      <p:pic>
        <p:nvPicPr>
          <p:cNvPr id="11" name="Picture 26" descr="그림8"/>
          <p:cNvPicPr>
            <a:picLocks noChangeAspect="1" noChangeArrowheads="1"/>
          </p:cNvPicPr>
          <p:nvPr/>
        </p:nvPicPr>
        <p:blipFill>
          <a:blip r:embed="rId3" cstate="print"/>
          <a:srcRect/>
          <a:stretch>
            <a:fillRect/>
          </a:stretch>
        </p:blipFill>
        <p:spPr bwMode="auto">
          <a:xfrm>
            <a:off x="4624387" y="4934050"/>
            <a:ext cx="1200151" cy="500063"/>
          </a:xfrm>
          <a:prstGeom prst="rect">
            <a:avLst/>
          </a:prstGeom>
          <a:noFill/>
        </p:spPr>
      </p:pic>
      <p:pic>
        <p:nvPicPr>
          <p:cNvPr id="2" name="그림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017" y="1602267"/>
            <a:ext cx="3469537" cy="2259989"/>
          </a:xfrm>
          <a:prstGeom prst="rect">
            <a:avLst/>
          </a:prstGeom>
          <a:ln>
            <a:noFill/>
          </a:ln>
          <a:effectLst>
            <a:softEdge rad="112500"/>
          </a:effectLst>
        </p:spPr>
      </p:pic>
      <p:pic>
        <p:nvPicPr>
          <p:cNvPr id="3" name="그림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1174" y="1588166"/>
            <a:ext cx="3165605" cy="2374204"/>
          </a:xfrm>
          <a:prstGeom prst="rect">
            <a:avLst/>
          </a:prstGeom>
          <a:ln>
            <a:noFill/>
          </a:ln>
          <a:effectLst>
            <a:softEdge rad="112500"/>
          </a:effectLst>
        </p:spPr>
      </p:pic>
      <p:pic>
        <p:nvPicPr>
          <p:cNvPr id="4" name="그림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017" y="3947316"/>
            <a:ext cx="3361332" cy="2240888"/>
          </a:xfrm>
          <a:prstGeom prst="rect">
            <a:avLst/>
          </a:prstGeom>
          <a:ln>
            <a:noFill/>
          </a:ln>
          <a:effectLst>
            <a:softEdge rad="112500"/>
          </a:effectLst>
        </p:spPr>
      </p:pic>
    </p:spTree>
    <p:extLst>
      <p:ext uri="{BB962C8B-B14F-4D97-AF65-F5344CB8AC3E}">
        <p14:creationId xmlns:p14="http://schemas.microsoft.com/office/powerpoint/2010/main" val="95726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noFill/>
          <a:ln/>
        </p:spPr>
        <p:txBody>
          <a:bodyPr>
            <a:normAutofit/>
          </a:bodyPr>
          <a:lstStyle/>
          <a:p>
            <a:r>
              <a:rPr lang="en-US" altLang="ko-KR" sz="4800" b="1" dirty="0" smtClean="0">
                <a:solidFill>
                  <a:schemeClr val="accent2">
                    <a:lumMod val="75000"/>
                  </a:schemeClr>
                </a:solidFill>
              </a:rPr>
              <a:t>2013</a:t>
            </a:r>
            <a:r>
              <a:rPr lang="ko-KR" altLang="en-US" sz="4800" b="1" dirty="0" smtClean="0">
                <a:solidFill>
                  <a:schemeClr val="accent2">
                    <a:lumMod val="75000"/>
                  </a:schemeClr>
                </a:solidFill>
              </a:rPr>
              <a:t>년 자원봉사자 활동보고</a:t>
            </a:r>
            <a:endParaRPr lang="ko-KR" altLang="en-US" sz="3200" b="1" dirty="0">
              <a:solidFill>
                <a:schemeClr val="accent2">
                  <a:lumMod val="75000"/>
                </a:schemeClr>
              </a:solidFill>
            </a:endParaRPr>
          </a:p>
        </p:txBody>
      </p:sp>
      <p:sp>
        <p:nvSpPr>
          <p:cNvPr id="7" name="AutoShape 4"/>
          <p:cNvSpPr>
            <a:spLocks noChangeArrowheads="1"/>
          </p:cNvSpPr>
          <p:nvPr/>
        </p:nvSpPr>
        <p:spPr bwMode="auto">
          <a:xfrm>
            <a:off x="5364203" y="5714219"/>
            <a:ext cx="3665669" cy="1116013"/>
          </a:xfrm>
          <a:prstGeom prst="roundRect">
            <a:avLst>
              <a:gd name="adj" fmla="val 10667"/>
            </a:avLst>
          </a:prstGeom>
          <a:solidFill>
            <a:schemeClr val="bg1"/>
          </a:solidFill>
          <a:ln w="9525" algn="ctr">
            <a:solidFill>
              <a:srgbClr val="C0C0C0"/>
            </a:solidFill>
            <a:round/>
            <a:headEnd/>
            <a:tailEnd/>
          </a:ln>
          <a:effectLst/>
        </p:spPr>
        <p:txBody>
          <a:bodyPr wrap="none" anchor="ctr"/>
          <a:lstStyle/>
          <a:p>
            <a:endParaRPr lang="ko-KR" altLang="en-US"/>
          </a:p>
        </p:txBody>
      </p:sp>
      <p:sp>
        <p:nvSpPr>
          <p:cNvPr id="8" name="AutoShape 12"/>
          <p:cNvSpPr>
            <a:spLocks noChangeArrowheads="1"/>
          </p:cNvSpPr>
          <p:nvPr/>
        </p:nvSpPr>
        <p:spPr bwMode="auto">
          <a:xfrm>
            <a:off x="4427887" y="5716376"/>
            <a:ext cx="1290639" cy="1116013"/>
          </a:xfrm>
          <a:prstGeom prst="hexagon">
            <a:avLst>
              <a:gd name="adj" fmla="val 28912"/>
              <a:gd name="vf" fmla="val 115470"/>
            </a:avLst>
          </a:prstGeom>
          <a:gradFill rotWithShape="1">
            <a:gsLst>
              <a:gs pos="44000">
                <a:srgbClr val="FF0000">
                  <a:alpha val="53000"/>
                </a:srgbClr>
              </a:gs>
              <a:gs pos="100000">
                <a:srgbClr val="F89F00"/>
              </a:gs>
            </a:gsLst>
            <a:lin ang="18900000" scaled="1"/>
          </a:gradFill>
          <a:ln w="9525" algn="ctr">
            <a:noFill/>
            <a:miter lim="800000"/>
            <a:headEnd/>
            <a:tailEnd/>
          </a:ln>
          <a:effectLst/>
        </p:spPr>
        <p:txBody>
          <a:bodyPr wrap="none" anchor="ctr"/>
          <a:lstStyle/>
          <a:p>
            <a:pPr algn="ctr"/>
            <a:endParaRPr lang="ko-KR" altLang="ko-KR" sz="1100" b="1">
              <a:latin typeface="굴림체" pitchFamily="49" charset="-127"/>
              <a:ea typeface="굴림체" pitchFamily="49" charset="-127"/>
            </a:endParaRPr>
          </a:p>
        </p:txBody>
      </p:sp>
      <p:sp>
        <p:nvSpPr>
          <p:cNvPr id="9" name="Text Box 16"/>
          <p:cNvSpPr txBox="1">
            <a:spLocks noChangeArrowheads="1"/>
          </p:cNvSpPr>
          <p:nvPr/>
        </p:nvSpPr>
        <p:spPr bwMode="auto">
          <a:xfrm>
            <a:off x="5900674" y="6043551"/>
            <a:ext cx="1124026" cy="461665"/>
          </a:xfrm>
          <a:prstGeom prst="rect">
            <a:avLst/>
          </a:prstGeom>
          <a:noFill/>
          <a:ln w="9525">
            <a:noFill/>
            <a:miter lim="800000"/>
            <a:headEnd/>
            <a:tailEnd/>
          </a:ln>
          <a:effectLst/>
        </p:spPr>
        <p:txBody>
          <a:bodyPr wrap="none">
            <a:spAutoFit/>
          </a:bodyPr>
          <a:lstStyle/>
          <a:p>
            <a:r>
              <a:rPr lang="ko-KR" altLang="en-US" sz="2400" b="1" dirty="0" smtClean="0">
                <a:solidFill>
                  <a:schemeClr val="bg1"/>
                </a:solidFill>
                <a:latin typeface="Arial" charset="0"/>
              </a:rPr>
              <a:t>자원봉사자</a:t>
            </a:r>
            <a:endParaRPr lang="en-US" altLang="ko-KR" sz="2400" b="1" dirty="0">
              <a:solidFill>
                <a:schemeClr val="bg1"/>
              </a:solidFill>
              <a:latin typeface="Arial" charset="0"/>
            </a:endParaRPr>
          </a:p>
        </p:txBody>
      </p:sp>
      <p:sp>
        <p:nvSpPr>
          <p:cNvPr id="10" name="Text Box 21"/>
          <p:cNvSpPr txBox="1">
            <a:spLocks noChangeArrowheads="1"/>
          </p:cNvSpPr>
          <p:nvPr/>
        </p:nvSpPr>
        <p:spPr bwMode="auto">
          <a:xfrm>
            <a:off x="5754103" y="5758286"/>
            <a:ext cx="2573339" cy="830997"/>
          </a:xfrm>
          <a:prstGeom prst="rect">
            <a:avLst/>
          </a:prstGeom>
          <a:noFill/>
          <a:ln w="9525">
            <a:noFill/>
            <a:miter lim="800000"/>
            <a:headEnd/>
            <a:tailEnd/>
          </a:ln>
          <a:effectLst/>
        </p:spPr>
        <p:txBody>
          <a:bodyPr wrap="square">
            <a:spAutoFit/>
          </a:bodyPr>
          <a:lstStyle/>
          <a:p>
            <a:pPr>
              <a:lnSpc>
                <a:spcPct val="150000"/>
              </a:lnSpc>
            </a:pPr>
            <a:r>
              <a:rPr lang="ko-KR" altLang="en-US" sz="1600" b="1" dirty="0" smtClean="0">
                <a:latin typeface="Arial" charset="0"/>
              </a:rPr>
              <a:t>남한고 </a:t>
            </a:r>
            <a:r>
              <a:rPr lang="ko-KR" altLang="en-US" sz="1600" b="1" dirty="0" err="1" smtClean="0">
                <a:latin typeface="Arial" charset="0"/>
              </a:rPr>
              <a:t>한사랑</a:t>
            </a:r>
            <a:r>
              <a:rPr lang="ko-KR" altLang="en-US" sz="1600" b="1" dirty="0" smtClean="0">
                <a:latin typeface="Arial" charset="0"/>
              </a:rPr>
              <a:t> </a:t>
            </a:r>
            <a:r>
              <a:rPr lang="en-US" altLang="ko-KR" sz="1600" b="1" dirty="0" smtClean="0">
                <a:latin typeface="Arial" charset="0"/>
              </a:rPr>
              <a:t>, </a:t>
            </a:r>
            <a:r>
              <a:rPr lang="ko-KR" altLang="en-US" sz="1600" b="1" dirty="0" err="1" smtClean="0">
                <a:latin typeface="Arial" charset="0"/>
              </a:rPr>
              <a:t>신장중</a:t>
            </a:r>
            <a:r>
              <a:rPr lang="ko-KR" altLang="en-US" sz="1600" b="1" dirty="0" smtClean="0">
                <a:latin typeface="Arial" charset="0"/>
              </a:rPr>
              <a:t> </a:t>
            </a:r>
            <a:r>
              <a:rPr lang="en-US" altLang="ko-KR" sz="1600" b="1" dirty="0" smtClean="0">
                <a:latin typeface="Arial" charset="0"/>
              </a:rPr>
              <a:t>, </a:t>
            </a:r>
            <a:r>
              <a:rPr lang="ko-KR" altLang="en-US" sz="1600" b="1" dirty="0" err="1" smtClean="0">
                <a:latin typeface="Arial" charset="0"/>
              </a:rPr>
              <a:t>신장고</a:t>
            </a:r>
            <a:endParaRPr lang="en-US" altLang="ko-KR" sz="1600" b="1" dirty="0" smtClean="0">
              <a:latin typeface="Arial" charset="0"/>
            </a:endParaRPr>
          </a:p>
          <a:p>
            <a:pPr>
              <a:lnSpc>
                <a:spcPct val="150000"/>
              </a:lnSpc>
            </a:pPr>
            <a:r>
              <a:rPr lang="ko-KR" altLang="en-US" sz="1600" b="1" dirty="0" err="1" smtClean="0">
                <a:latin typeface="Arial" charset="0"/>
              </a:rPr>
              <a:t>패트롤맘</a:t>
            </a:r>
            <a:r>
              <a:rPr lang="ko-KR" altLang="en-US" sz="1600" b="1" dirty="0" smtClean="0">
                <a:latin typeface="Arial" charset="0"/>
              </a:rPr>
              <a:t> </a:t>
            </a:r>
            <a:r>
              <a:rPr lang="en-US" altLang="ko-KR" sz="1600" b="1" dirty="0" smtClean="0">
                <a:latin typeface="Arial" charset="0"/>
              </a:rPr>
              <a:t>, </a:t>
            </a:r>
            <a:r>
              <a:rPr lang="ko-KR" altLang="en-US" sz="1600" b="1" dirty="0" smtClean="0">
                <a:latin typeface="Arial" charset="0"/>
              </a:rPr>
              <a:t>어울림 봉사단</a:t>
            </a:r>
            <a:r>
              <a:rPr lang="en-US" altLang="ko-KR" sz="1600" b="1" dirty="0">
                <a:latin typeface="Arial" charset="0"/>
              </a:rPr>
              <a:t> </a:t>
            </a:r>
            <a:r>
              <a:rPr lang="en-US" altLang="ko-KR" sz="1600" b="1" dirty="0" smtClean="0">
                <a:latin typeface="Arial" charset="0"/>
              </a:rPr>
              <a:t>,  </a:t>
            </a:r>
            <a:r>
              <a:rPr lang="ko-KR" altLang="en-US" sz="1600" b="1" dirty="0" smtClean="0">
                <a:latin typeface="Arial" charset="0"/>
              </a:rPr>
              <a:t>무지개봉사단</a:t>
            </a:r>
            <a:endParaRPr lang="en-US" altLang="ko-KR" sz="1600" b="1" dirty="0">
              <a:latin typeface="Arial" charset="0"/>
            </a:endParaRPr>
          </a:p>
        </p:txBody>
      </p:sp>
      <p:pic>
        <p:nvPicPr>
          <p:cNvPr id="11" name="Picture 26" descr="그림8"/>
          <p:cNvPicPr>
            <a:picLocks noChangeAspect="1" noChangeArrowheads="1"/>
          </p:cNvPicPr>
          <p:nvPr/>
        </p:nvPicPr>
        <p:blipFill>
          <a:blip r:embed="rId3" cstate="print"/>
          <a:srcRect/>
          <a:stretch>
            <a:fillRect/>
          </a:stretch>
        </p:blipFill>
        <p:spPr bwMode="auto">
          <a:xfrm>
            <a:off x="4480668" y="6311762"/>
            <a:ext cx="1200151" cy="500063"/>
          </a:xfrm>
          <a:prstGeom prst="rect">
            <a:avLst/>
          </a:prstGeom>
          <a:noFill/>
        </p:spPr>
      </p:pic>
      <p:pic>
        <p:nvPicPr>
          <p:cNvPr id="5" name="그림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17" y="1484785"/>
            <a:ext cx="3189891" cy="2126594"/>
          </a:xfrm>
          <a:prstGeom prst="rect">
            <a:avLst/>
          </a:prstGeom>
          <a:ln>
            <a:noFill/>
          </a:ln>
          <a:effectLst>
            <a:softEdge rad="112500"/>
          </a:effectLst>
        </p:spPr>
      </p:pic>
      <p:pic>
        <p:nvPicPr>
          <p:cNvPr id="12" name="그림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4509" y="1566652"/>
            <a:ext cx="3028607" cy="2019071"/>
          </a:xfrm>
          <a:prstGeom prst="rect">
            <a:avLst/>
          </a:prstGeom>
          <a:ln>
            <a:noFill/>
          </a:ln>
          <a:effectLst>
            <a:softEdge rad="112500"/>
          </a:effectLst>
        </p:spPr>
      </p:pic>
      <p:pic>
        <p:nvPicPr>
          <p:cNvPr id="13" name="그림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9183" y="1652588"/>
            <a:ext cx="2848100" cy="1898733"/>
          </a:xfrm>
          <a:prstGeom prst="rect">
            <a:avLst/>
          </a:prstGeom>
          <a:ln>
            <a:noFill/>
          </a:ln>
          <a:effectLst>
            <a:softEdge rad="112500"/>
          </a:effectLst>
        </p:spPr>
      </p:pic>
      <p:pic>
        <p:nvPicPr>
          <p:cNvPr id="14" name="그림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734736"/>
            <a:ext cx="3107003" cy="1872208"/>
          </a:xfrm>
          <a:prstGeom prst="rect">
            <a:avLst/>
          </a:prstGeom>
          <a:ln>
            <a:noFill/>
          </a:ln>
          <a:effectLst>
            <a:softEdge rad="112500"/>
          </a:effectLst>
        </p:spPr>
      </p:pic>
      <p:sp>
        <p:nvSpPr>
          <p:cNvPr id="17" name="Text Box 16"/>
          <p:cNvSpPr txBox="1">
            <a:spLocks noChangeArrowheads="1"/>
          </p:cNvSpPr>
          <p:nvPr/>
        </p:nvSpPr>
        <p:spPr bwMode="auto">
          <a:xfrm>
            <a:off x="4511194" y="6060365"/>
            <a:ext cx="1124026" cy="461665"/>
          </a:xfrm>
          <a:prstGeom prst="rect">
            <a:avLst/>
          </a:prstGeom>
          <a:noFill/>
          <a:ln w="9525">
            <a:noFill/>
            <a:miter lim="800000"/>
            <a:headEnd/>
            <a:tailEnd/>
          </a:ln>
          <a:effectLst/>
        </p:spPr>
        <p:txBody>
          <a:bodyPr wrap="none">
            <a:spAutoFit/>
          </a:bodyPr>
          <a:lstStyle/>
          <a:p>
            <a:r>
              <a:rPr lang="ko-KR" altLang="en-US" sz="2400" b="1" dirty="0" smtClean="0">
                <a:solidFill>
                  <a:schemeClr val="bg1"/>
                </a:solidFill>
                <a:latin typeface="Arial" charset="0"/>
              </a:rPr>
              <a:t>자원봉사자</a:t>
            </a:r>
            <a:endParaRPr lang="en-US" altLang="ko-KR" sz="2400" b="1" dirty="0">
              <a:solidFill>
                <a:schemeClr val="bg1"/>
              </a:solidFill>
              <a:latin typeface="Arial" charset="0"/>
            </a:endParaRPr>
          </a:p>
        </p:txBody>
      </p:sp>
      <p:pic>
        <p:nvPicPr>
          <p:cNvPr id="16" name="그림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41057" y="3755727"/>
            <a:ext cx="2775507" cy="1850338"/>
          </a:xfrm>
          <a:prstGeom prst="rect">
            <a:avLst/>
          </a:prstGeom>
          <a:ln>
            <a:noFill/>
          </a:ln>
          <a:effectLst>
            <a:softEdge rad="112500"/>
          </a:effectLst>
        </p:spPr>
      </p:pic>
      <p:pic>
        <p:nvPicPr>
          <p:cNvPr id="18" name="그림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75315" y="3846050"/>
            <a:ext cx="2545157" cy="1696771"/>
          </a:xfrm>
          <a:prstGeom prst="rect">
            <a:avLst/>
          </a:prstGeom>
          <a:ln>
            <a:noFill/>
          </a:ln>
          <a:effectLst>
            <a:softEdge rad="112500"/>
          </a:effectLst>
        </p:spPr>
      </p:pic>
      <p:pic>
        <p:nvPicPr>
          <p:cNvPr id="20" name="그림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65" y="1485042"/>
            <a:ext cx="3189891" cy="2126594"/>
          </a:xfrm>
          <a:prstGeom prst="rect">
            <a:avLst/>
          </a:prstGeom>
          <a:ln>
            <a:noFill/>
          </a:ln>
          <a:effectLst>
            <a:softEdge rad="112500"/>
          </a:effectLst>
        </p:spPr>
      </p:pic>
    </p:spTree>
    <p:extLst>
      <p:ext uri="{BB962C8B-B14F-4D97-AF65-F5344CB8AC3E}">
        <p14:creationId xmlns:p14="http://schemas.microsoft.com/office/powerpoint/2010/main" val="77412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par>
                          <p:cTn id="32" fill="hold">
                            <p:stCondLst>
                              <p:cond delay="3500"/>
                            </p:stCondLst>
                            <p:childTnLst>
                              <p:par>
                                <p:cTn id="33" presetID="14" presetClass="entr" presetSubtype="1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par>
                          <p:cTn id="36" fill="hold">
                            <p:stCondLst>
                              <p:cond delay="4000"/>
                            </p:stCondLst>
                            <p:childTnLst>
                              <p:par>
                                <p:cTn id="37" presetID="14" presetClass="entr" presetSubtype="1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randombar(horizontal)">
                                      <p:cBhvr>
                                        <p:cTn id="43" dur="500"/>
                                        <p:tgtEl>
                                          <p:spTgt spid="8"/>
                                        </p:tgtEl>
                                      </p:cBhvr>
                                    </p:animEffect>
                                  </p:childTnLst>
                                </p:cTn>
                              </p:par>
                            </p:childTnLst>
                          </p:cTn>
                        </p:par>
                        <p:par>
                          <p:cTn id="44" fill="hold">
                            <p:stCondLst>
                              <p:cond delay="5000"/>
                            </p:stCondLst>
                            <p:childTnLst>
                              <p:par>
                                <p:cTn id="45" presetID="14" presetClass="entr" presetSubtype="1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a:spLocks noChangeArrowheads="1"/>
          </p:cNvSpPr>
          <p:nvPr/>
        </p:nvSpPr>
        <p:spPr bwMode="gray">
          <a:xfrm>
            <a:off x="785787" y="5857893"/>
            <a:ext cx="457200" cy="646331"/>
          </a:xfrm>
          <a:prstGeom prst="rect">
            <a:avLst/>
          </a:prstGeom>
          <a:noFill/>
          <a:ln w="9525">
            <a:noFill/>
            <a:miter lim="800000"/>
            <a:headEnd/>
            <a:tailEnd/>
          </a:ln>
        </p:spPr>
        <p:txBody>
          <a:bodyPr wrap="square">
            <a:spAutoFit/>
          </a:bodyPr>
          <a:lstStyle/>
          <a:p>
            <a:pPr algn="ctr"/>
            <a:r>
              <a:rPr lang="en-US" altLang="ko-KR" sz="3600" b="1" dirty="0">
                <a:solidFill>
                  <a:srgbClr val="DDDDDD"/>
                </a:solidFill>
                <a:latin typeface="Arial Black" pitchFamily="34" charset="0"/>
                <a:ea typeface="굴림" pitchFamily="50" charset="-127"/>
                <a:cs typeface="Arial" pitchFamily="34" charset="0"/>
              </a:rPr>
              <a:t>1</a:t>
            </a:r>
          </a:p>
        </p:txBody>
      </p:sp>
      <p:sp>
        <p:nvSpPr>
          <p:cNvPr id="29" name="TextBox 28"/>
          <p:cNvSpPr txBox="1">
            <a:spLocks noChangeArrowheads="1"/>
          </p:cNvSpPr>
          <p:nvPr/>
        </p:nvSpPr>
        <p:spPr bwMode="gray">
          <a:xfrm>
            <a:off x="2928927" y="5857893"/>
            <a:ext cx="457200" cy="646331"/>
          </a:xfrm>
          <a:prstGeom prst="rect">
            <a:avLst/>
          </a:prstGeom>
          <a:noFill/>
          <a:ln w="9525">
            <a:noFill/>
            <a:miter lim="800000"/>
            <a:headEnd/>
            <a:tailEnd/>
          </a:ln>
        </p:spPr>
        <p:txBody>
          <a:bodyPr>
            <a:spAutoFit/>
          </a:bodyPr>
          <a:lstStyle/>
          <a:p>
            <a:pPr algn="ctr"/>
            <a:r>
              <a:rPr lang="en-US" altLang="ko-KR" sz="3600" b="1" dirty="0">
                <a:solidFill>
                  <a:srgbClr val="DDDDDD"/>
                </a:solidFill>
                <a:latin typeface="Arial Black" pitchFamily="34" charset="0"/>
                <a:ea typeface="굴림" pitchFamily="50" charset="-127"/>
                <a:cs typeface="Arial" pitchFamily="34" charset="0"/>
              </a:rPr>
              <a:t>2</a:t>
            </a:r>
          </a:p>
        </p:txBody>
      </p:sp>
      <p:sp>
        <p:nvSpPr>
          <p:cNvPr id="5" name="직사각형 4"/>
          <p:cNvSpPr/>
          <p:nvPr/>
        </p:nvSpPr>
        <p:spPr>
          <a:xfrm>
            <a:off x="0" y="1196752"/>
            <a:ext cx="9144000" cy="72000"/>
          </a:xfrm>
          <a:prstGeom prst="rect">
            <a:avLst/>
          </a:prstGeom>
          <a:solidFill>
            <a:srgbClr val="00206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직사각형 5"/>
          <p:cNvSpPr/>
          <p:nvPr/>
        </p:nvSpPr>
        <p:spPr>
          <a:xfrm>
            <a:off x="6500827" y="1214422"/>
            <a:ext cx="1764000" cy="72000"/>
          </a:xfrm>
          <a:prstGeom prst="rect">
            <a:avLst/>
          </a:prstGeom>
          <a:solidFill>
            <a:srgbClr val="00B0F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직사각형 6"/>
          <p:cNvSpPr/>
          <p:nvPr/>
        </p:nvSpPr>
        <p:spPr>
          <a:xfrm>
            <a:off x="251139" y="500043"/>
            <a:ext cx="5833029" cy="707886"/>
          </a:xfrm>
          <a:prstGeom prst="rect">
            <a:avLst/>
          </a:prstGeom>
          <a:noFill/>
        </p:spPr>
        <p:txBody>
          <a:bodyPr wrap="square" lIns="91440" tIns="45720" rIns="91440" bIns="45720">
            <a:spAutoFit/>
          </a:bodyPr>
          <a:lstStyle/>
          <a:p>
            <a:pPr algn="just"/>
            <a:r>
              <a:rPr lang="en-US" altLang="ko-KR" sz="4000" b="1" dirty="0" smtClean="0">
                <a:ln w="1905"/>
                <a:solidFill>
                  <a:schemeClr val="accent2">
                    <a:lumMod val="75000"/>
                  </a:schemeClr>
                </a:solidFill>
                <a:effectLst>
                  <a:innerShdw blurRad="69850" dist="43180" dir="5400000">
                    <a:srgbClr val="000000">
                      <a:alpha val="65000"/>
                    </a:srgbClr>
                  </a:innerShdw>
                </a:effectLst>
                <a:latin typeface="HY수평선B" pitchFamily="18" charset="-127"/>
                <a:ea typeface="HY수평선B" pitchFamily="18" charset="-127"/>
              </a:rPr>
              <a:t>2014</a:t>
            </a:r>
            <a:r>
              <a:rPr lang="ko-KR" altLang="en-US" sz="4000" b="1" dirty="0" smtClean="0">
                <a:ln w="1905"/>
                <a:solidFill>
                  <a:schemeClr val="accent2">
                    <a:lumMod val="75000"/>
                  </a:schemeClr>
                </a:solidFill>
                <a:effectLst>
                  <a:innerShdw blurRad="69850" dist="43180" dir="5400000">
                    <a:srgbClr val="000000">
                      <a:alpha val="65000"/>
                    </a:srgbClr>
                  </a:innerShdw>
                </a:effectLst>
                <a:latin typeface="HY수평선B" pitchFamily="18" charset="-127"/>
                <a:ea typeface="HY수평선B" pitchFamily="18" charset="-127"/>
              </a:rPr>
              <a:t>년 서비스안내</a:t>
            </a:r>
            <a:endParaRPr lang="en-US" altLang="ko-KR" sz="4000" b="1" dirty="0">
              <a:ln w="1905"/>
              <a:solidFill>
                <a:schemeClr val="accent2">
                  <a:lumMod val="75000"/>
                </a:schemeClr>
              </a:solidFill>
              <a:effectLst>
                <a:innerShdw blurRad="69850" dist="43180" dir="5400000">
                  <a:srgbClr val="000000">
                    <a:alpha val="65000"/>
                  </a:srgbClr>
                </a:innerShdw>
              </a:effectLst>
              <a:latin typeface="HY수평선B" pitchFamily="18" charset="-127"/>
              <a:ea typeface="HY수평선B" pitchFamily="18" charset="-127"/>
            </a:endParaRPr>
          </a:p>
        </p:txBody>
      </p:sp>
      <p:pic>
        <p:nvPicPr>
          <p:cNvPr id="8" name="그림 7" descr="rogo4.jpg"/>
          <p:cNvPicPr>
            <a:picLocks noChangeAspect="1"/>
          </p:cNvPicPr>
          <p:nvPr/>
        </p:nvPicPr>
        <p:blipFill>
          <a:blip r:embed="rId4" cstate="print"/>
          <a:stretch>
            <a:fillRect/>
          </a:stretch>
        </p:blipFill>
        <p:spPr>
          <a:xfrm>
            <a:off x="6876256" y="6309321"/>
            <a:ext cx="2038997" cy="407800"/>
          </a:xfrm>
          <a:prstGeom prst="rect">
            <a:avLst/>
          </a:prstGeom>
        </p:spPr>
      </p:pic>
      <p:sp>
        <p:nvSpPr>
          <p:cNvPr id="12" name="AutoShape 4"/>
          <p:cNvSpPr>
            <a:spLocks noChangeArrowheads="1"/>
          </p:cNvSpPr>
          <p:nvPr/>
        </p:nvSpPr>
        <p:spPr bwMode="gray">
          <a:xfrm>
            <a:off x="214281" y="1785926"/>
            <a:ext cx="1720851" cy="4714908"/>
          </a:xfrm>
          <a:prstGeom prst="roundRect">
            <a:avLst>
              <a:gd name="adj" fmla="val 18199"/>
            </a:avLst>
          </a:prstGeom>
          <a:solidFill>
            <a:srgbClr val="FFFFFF"/>
          </a:solidFill>
          <a:ln w="57150" algn="ctr">
            <a:solidFill>
              <a:srgbClr val="D9D9D9"/>
            </a:solidFill>
            <a:round/>
            <a:headEnd/>
            <a:tailEnd/>
          </a:ln>
          <a:effectLst/>
        </p:spPr>
        <p:txBody>
          <a:bodyPr anchor="ctr"/>
          <a:lstStyle/>
          <a:p>
            <a:endParaRPr lang="ko-KR" altLang="en-US"/>
          </a:p>
        </p:txBody>
      </p:sp>
      <p:sp>
        <p:nvSpPr>
          <p:cNvPr id="13" name="Rectangle 66"/>
          <p:cNvSpPr>
            <a:spLocks noChangeArrowheads="1"/>
          </p:cNvSpPr>
          <p:nvPr/>
        </p:nvSpPr>
        <p:spPr bwMode="gray">
          <a:xfrm>
            <a:off x="285720" y="2500307"/>
            <a:ext cx="1584176" cy="3970318"/>
          </a:xfrm>
          <a:prstGeom prst="rect">
            <a:avLst/>
          </a:prstGeom>
          <a:noFill/>
          <a:ln w="9525">
            <a:noFill/>
            <a:miter lim="800000"/>
            <a:headEnd/>
            <a:tailEnd/>
          </a:ln>
        </p:spPr>
        <p:txBody>
          <a:bodyPr wrap="square">
            <a:spAutoFit/>
          </a:bodyPr>
          <a:lstStyle/>
          <a:p>
            <a:pPr>
              <a:lnSpc>
                <a:spcPct val="200000"/>
              </a:lnSpc>
              <a:buClr>
                <a:schemeClr val="tx1"/>
              </a:buClr>
              <a:buSzPct val="60000"/>
              <a:buFont typeface="Wingdings" pitchFamily="2" charset="2"/>
              <a:buChar char="Ø"/>
            </a:pPr>
            <a:r>
              <a:rPr lang="en-US" altLang="ko-KR" sz="1400" dirty="0">
                <a:solidFill>
                  <a:srgbClr val="000000"/>
                </a:solidFill>
                <a:latin typeface="+mj-ea"/>
                <a:ea typeface="+mj-ea"/>
                <a:cs typeface="Arial" pitchFamily="34" charset="0"/>
              </a:rPr>
              <a:t> </a:t>
            </a:r>
            <a:r>
              <a:rPr lang="en-US" altLang="ko-KR" sz="1400" dirty="0" smtClean="0">
                <a:solidFill>
                  <a:srgbClr val="000000"/>
                </a:solidFill>
                <a:latin typeface="+mj-ea"/>
                <a:ea typeface="+mj-ea"/>
                <a:cs typeface="Arial" pitchFamily="34" charset="0"/>
              </a:rPr>
              <a:t> </a:t>
            </a:r>
            <a:r>
              <a:rPr lang="ko-KR" altLang="en-US" sz="1400" dirty="0" smtClean="0">
                <a:latin typeface="+mj-ea"/>
                <a:ea typeface="+mj-ea"/>
              </a:rPr>
              <a:t>신체수발</a:t>
            </a:r>
            <a:endParaRPr lang="en-US" altLang="ko-KR" sz="1400" dirty="0" smtClean="0">
              <a:latin typeface="+mj-ea"/>
              <a:ea typeface="+mj-ea"/>
            </a:endParaRPr>
          </a:p>
          <a:p>
            <a:pPr>
              <a:lnSpc>
                <a:spcPct val="200000"/>
              </a:lnSpc>
              <a:buClr>
                <a:schemeClr val="tx1"/>
              </a:buClr>
              <a:buSzPct val="60000"/>
              <a:buFont typeface="Wingdings" pitchFamily="2" charset="2"/>
              <a:buChar char="Ø"/>
            </a:pPr>
            <a:r>
              <a:rPr lang="en-US" altLang="ko-KR" sz="1400" dirty="0" smtClean="0">
                <a:latin typeface="+mj-ea"/>
                <a:ea typeface="+mj-ea"/>
              </a:rPr>
              <a:t> </a:t>
            </a:r>
            <a:r>
              <a:rPr lang="ko-KR" altLang="en-US" sz="1400" dirty="0" smtClean="0">
                <a:latin typeface="+mj-ea"/>
                <a:ea typeface="+mj-ea"/>
              </a:rPr>
              <a:t>개인위생관리</a:t>
            </a:r>
            <a:endParaRPr lang="en-US" altLang="ko-KR" sz="1400" dirty="0" smtClean="0">
              <a:latin typeface="+mj-ea"/>
              <a:ea typeface="+mj-ea"/>
            </a:endParaRPr>
          </a:p>
          <a:p>
            <a:pPr>
              <a:lnSpc>
                <a:spcPct val="200000"/>
              </a:lnSpc>
              <a:buClr>
                <a:schemeClr val="tx1"/>
              </a:buClr>
              <a:buSzPct val="60000"/>
              <a:buFont typeface="Wingdings" pitchFamily="2" charset="2"/>
              <a:buChar char="Ø"/>
            </a:pPr>
            <a:r>
              <a:rPr lang="ko-KR" altLang="en-US" sz="1400" dirty="0" smtClean="0">
                <a:latin typeface="+mj-ea"/>
                <a:ea typeface="+mj-ea"/>
              </a:rPr>
              <a:t> 개인활동지원 </a:t>
            </a:r>
            <a:endParaRPr lang="en-US" altLang="ko-KR" sz="1400" dirty="0" smtClean="0">
              <a:latin typeface="+mj-ea"/>
              <a:ea typeface="+mj-ea"/>
            </a:endParaRPr>
          </a:p>
          <a:p>
            <a:pPr>
              <a:lnSpc>
                <a:spcPct val="200000"/>
              </a:lnSpc>
              <a:buClr>
                <a:schemeClr val="tx1"/>
              </a:buClr>
              <a:buSzPct val="60000"/>
              <a:buFont typeface="Wingdings" pitchFamily="2" charset="2"/>
              <a:buChar char="Ø"/>
            </a:pPr>
            <a:r>
              <a:rPr lang="ko-KR" altLang="en-US" sz="1400" dirty="0" smtClean="0">
                <a:latin typeface="+mj-ea"/>
                <a:ea typeface="+mj-ea"/>
              </a:rPr>
              <a:t> 미술</a:t>
            </a:r>
            <a:r>
              <a:rPr lang="en-US" altLang="ko-KR" sz="1400" dirty="0" smtClean="0">
                <a:latin typeface="+mj-ea"/>
                <a:ea typeface="+mj-ea"/>
              </a:rPr>
              <a:t>․ </a:t>
            </a:r>
            <a:r>
              <a:rPr lang="ko-KR" altLang="en-US" sz="1400" dirty="0" smtClean="0">
                <a:latin typeface="+mj-ea"/>
                <a:ea typeface="+mj-ea"/>
              </a:rPr>
              <a:t>작업교실</a:t>
            </a:r>
            <a:endParaRPr lang="en-US" altLang="ko-KR" sz="1400" dirty="0" smtClean="0">
              <a:latin typeface="+mj-ea"/>
              <a:ea typeface="+mj-ea"/>
            </a:endParaRPr>
          </a:p>
          <a:p>
            <a:pPr>
              <a:lnSpc>
                <a:spcPct val="200000"/>
              </a:lnSpc>
              <a:buClr>
                <a:schemeClr val="tx1"/>
              </a:buClr>
              <a:buSzPct val="60000"/>
              <a:buFont typeface="Wingdings" pitchFamily="2" charset="2"/>
              <a:buChar char="Ø"/>
            </a:pPr>
            <a:r>
              <a:rPr lang="ko-KR" altLang="en-US" sz="1400" dirty="0" smtClean="0">
                <a:latin typeface="+mj-ea"/>
                <a:ea typeface="+mj-ea"/>
              </a:rPr>
              <a:t> 경제활동 기회제공</a:t>
            </a:r>
            <a:endParaRPr lang="en-US" altLang="ko-KR" sz="1400" dirty="0" smtClean="0">
              <a:latin typeface="+mj-ea"/>
              <a:ea typeface="+mj-ea"/>
            </a:endParaRPr>
          </a:p>
          <a:p>
            <a:pPr>
              <a:lnSpc>
                <a:spcPct val="200000"/>
              </a:lnSpc>
              <a:buClr>
                <a:schemeClr val="tx1"/>
              </a:buClr>
              <a:buSzPct val="60000"/>
              <a:buFont typeface="Wingdings" pitchFamily="2" charset="2"/>
              <a:buChar char="Ø"/>
            </a:pPr>
            <a:r>
              <a:rPr lang="en-US" altLang="ko-KR" sz="1400" dirty="0" smtClean="0">
                <a:latin typeface="+mj-ea"/>
                <a:ea typeface="+mj-ea"/>
              </a:rPr>
              <a:t> ADL․ IADL </a:t>
            </a:r>
          </a:p>
          <a:p>
            <a:pPr>
              <a:lnSpc>
                <a:spcPct val="200000"/>
              </a:lnSpc>
              <a:buClr>
                <a:schemeClr val="tx1"/>
              </a:buClr>
              <a:buSzPct val="60000"/>
            </a:pPr>
            <a:r>
              <a:rPr lang="en-US" altLang="ko-KR" sz="1400" dirty="0" smtClean="0">
                <a:latin typeface="+mj-ea"/>
                <a:ea typeface="+mj-ea"/>
              </a:rPr>
              <a:t> </a:t>
            </a:r>
            <a:r>
              <a:rPr lang="ko-KR" altLang="en-US" sz="1400" dirty="0" smtClean="0">
                <a:latin typeface="+mj-ea"/>
                <a:ea typeface="+mj-ea"/>
              </a:rPr>
              <a:t>유지</a:t>
            </a:r>
            <a:r>
              <a:rPr lang="en-US" altLang="ko-KR" sz="1400" dirty="0" smtClean="0">
                <a:latin typeface="+mj-ea"/>
                <a:ea typeface="+mj-ea"/>
              </a:rPr>
              <a:t>,</a:t>
            </a:r>
            <a:r>
              <a:rPr lang="ko-KR" altLang="en-US" sz="1400" dirty="0" smtClean="0">
                <a:latin typeface="+mj-ea"/>
                <a:ea typeface="+mj-ea"/>
              </a:rPr>
              <a:t>향상 프로그램</a:t>
            </a:r>
            <a:endParaRPr lang="en-US" altLang="ko-KR" sz="1400" dirty="0" smtClean="0">
              <a:latin typeface="+mj-ea"/>
              <a:ea typeface="+mj-ea"/>
            </a:endParaRPr>
          </a:p>
          <a:p>
            <a:pPr>
              <a:lnSpc>
                <a:spcPct val="200000"/>
              </a:lnSpc>
              <a:buClr>
                <a:schemeClr val="tx1"/>
              </a:buClr>
              <a:buSzPct val="60000"/>
              <a:buFont typeface="Wingdings" pitchFamily="2" charset="2"/>
              <a:buChar char="Ø"/>
            </a:pPr>
            <a:r>
              <a:rPr lang="en-US" altLang="ko-KR" sz="1400" dirty="0" smtClean="0">
                <a:latin typeface="+mj-ea"/>
                <a:ea typeface="+mj-ea"/>
              </a:rPr>
              <a:t> </a:t>
            </a:r>
            <a:r>
              <a:rPr lang="ko-KR" altLang="en-US" sz="1400" dirty="0" smtClean="0">
                <a:latin typeface="+mj-ea"/>
                <a:ea typeface="+mj-ea"/>
              </a:rPr>
              <a:t>가족지원</a:t>
            </a:r>
            <a:endParaRPr lang="en-US" altLang="ko-KR" sz="1400" dirty="0" smtClean="0">
              <a:latin typeface="+mj-ea"/>
              <a:ea typeface="+mj-ea"/>
            </a:endParaRPr>
          </a:p>
          <a:p>
            <a:pPr>
              <a:lnSpc>
                <a:spcPct val="200000"/>
              </a:lnSpc>
              <a:buClr>
                <a:schemeClr val="tx1"/>
              </a:buClr>
              <a:buSzPct val="60000"/>
              <a:buFont typeface="Wingdings" pitchFamily="2" charset="2"/>
              <a:buChar char="Ø"/>
            </a:pPr>
            <a:r>
              <a:rPr lang="ko-KR" altLang="en-US" sz="1400" dirty="0" smtClean="0">
                <a:latin typeface="+mj-ea"/>
                <a:ea typeface="+mj-ea"/>
              </a:rPr>
              <a:t> 상담관리</a:t>
            </a:r>
            <a:endParaRPr lang="en-US" altLang="ko-KR" sz="1400" dirty="0" smtClean="0">
              <a:latin typeface="+mj-ea"/>
              <a:ea typeface="+mj-ea"/>
            </a:endParaRPr>
          </a:p>
        </p:txBody>
      </p:sp>
      <p:sp>
        <p:nvSpPr>
          <p:cNvPr id="14" name="Freeform 11"/>
          <p:cNvSpPr>
            <a:spLocks/>
          </p:cNvSpPr>
          <p:nvPr/>
        </p:nvSpPr>
        <p:spPr bwMode="invGray">
          <a:xfrm>
            <a:off x="285722" y="1857365"/>
            <a:ext cx="1635695" cy="603250"/>
          </a:xfrm>
          <a:custGeom>
            <a:avLst/>
            <a:gdLst/>
            <a:ahLst/>
            <a:cxnLst>
              <a:cxn ang="0">
                <a:pos x="1" y="142"/>
              </a:cxn>
              <a:cxn ang="0">
                <a:pos x="0" y="335"/>
              </a:cxn>
              <a:cxn ang="0">
                <a:pos x="984" y="335"/>
              </a:cxn>
              <a:cxn ang="0">
                <a:pos x="985" y="160"/>
              </a:cxn>
              <a:cxn ang="0">
                <a:pos x="831" y="4"/>
              </a:cxn>
              <a:cxn ang="0">
                <a:pos x="151" y="0"/>
              </a:cxn>
              <a:cxn ang="0">
                <a:pos x="1" y="142"/>
              </a:cxn>
            </a:cxnLst>
            <a:rect l="0" t="0" r="r" b="b"/>
            <a:pathLst>
              <a:path w="985" h="335">
                <a:moveTo>
                  <a:pt x="1" y="142"/>
                </a:moveTo>
                <a:cubicBezTo>
                  <a:pt x="1" y="252"/>
                  <a:pt x="0" y="335"/>
                  <a:pt x="0" y="335"/>
                </a:cubicBezTo>
                <a:lnTo>
                  <a:pt x="984" y="335"/>
                </a:lnTo>
                <a:lnTo>
                  <a:pt x="985" y="160"/>
                </a:lnTo>
                <a:cubicBezTo>
                  <a:pt x="983" y="110"/>
                  <a:pt x="939" y="2"/>
                  <a:pt x="831" y="4"/>
                </a:cubicBezTo>
                <a:lnTo>
                  <a:pt x="151" y="0"/>
                </a:lnTo>
                <a:cubicBezTo>
                  <a:pt x="55" y="6"/>
                  <a:pt x="0" y="89"/>
                  <a:pt x="1" y="142"/>
                </a:cubicBezTo>
                <a:close/>
              </a:path>
            </a:pathLst>
          </a:custGeom>
          <a:solidFill>
            <a:schemeClr val="accent1"/>
          </a:solidFill>
          <a:ln w="25400" cap="flat" cmpd="sng">
            <a:noFill/>
            <a:prstDash val="solid"/>
            <a:round/>
            <a:headEnd type="none" w="med" len="med"/>
            <a:tailEnd type="none" w="med" len="med"/>
          </a:ln>
          <a:effectLst/>
        </p:spPr>
        <p:txBody>
          <a:bodyPr anchor="ctr"/>
          <a:lstStyle/>
          <a:p>
            <a:endParaRPr lang="ko-KR" altLang="en-US">
              <a:effectLst>
                <a:outerShdw blurRad="38100" dist="38100" dir="2700000" algn="tl">
                  <a:srgbClr val="000000">
                    <a:alpha val="43137"/>
                  </a:srgbClr>
                </a:outerShdw>
              </a:effectLst>
              <a:latin typeface="HY강B" pitchFamily="18" charset="-127"/>
              <a:ea typeface="HY강B" pitchFamily="18" charset="-127"/>
            </a:endParaRPr>
          </a:p>
        </p:txBody>
      </p:sp>
      <p:sp>
        <p:nvSpPr>
          <p:cNvPr id="15" name="Rectangle 949"/>
          <p:cNvSpPr>
            <a:spLocks noChangeArrowheads="1"/>
          </p:cNvSpPr>
          <p:nvPr/>
        </p:nvSpPr>
        <p:spPr bwMode="gray">
          <a:xfrm>
            <a:off x="214281" y="2071679"/>
            <a:ext cx="1600771" cy="276999"/>
          </a:xfrm>
          <a:prstGeom prst="rect">
            <a:avLst/>
          </a:prstGeom>
          <a:noFill/>
          <a:ln w="9525">
            <a:noFill/>
            <a:miter lim="800000"/>
            <a:headEnd/>
            <a:tailEnd/>
          </a:ln>
        </p:spPr>
        <p:txBody>
          <a:bodyPr wrap="square">
            <a:spAutoFit/>
          </a:bodyPr>
          <a:lstStyle/>
          <a:p>
            <a:pPr algn="ctr"/>
            <a:r>
              <a:rPr lang="ko-KR" altLang="en-US" sz="1200" b="1" dirty="0" smtClean="0">
                <a:solidFill>
                  <a:srgbClr val="FFFFFF"/>
                </a:solidFill>
                <a:effectLst>
                  <a:outerShdw blurRad="38100" dist="38100" dir="2700000" algn="tl">
                    <a:srgbClr val="000000">
                      <a:alpha val="43137"/>
                    </a:srgbClr>
                  </a:outerShdw>
                </a:effectLst>
                <a:latin typeface="+mn-ea"/>
                <a:cs typeface="Arial" pitchFamily="34" charset="0"/>
              </a:rPr>
              <a:t>일상생활지원서비스</a:t>
            </a:r>
            <a:endParaRPr lang="en-US" altLang="ko-KR" sz="1200" b="1" dirty="0">
              <a:solidFill>
                <a:srgbClr val="FFFFFF"/>
              </a:solidFill>
              <a:effectLst>
                <a:outerShdw blurRad="38100" dist="38100" dir="2700000" algn="tl">
                  <a:srgbClr val="000000">
                    <a:alpha val="43137"/>
                  </a:srgbClr>
                </a:outerShdw>
              </a:effectLst>
              <a:latin typeface="+mn-ea"/>
              <a:cs typeface="Arial" pitchFamily="34" charset="0"/>
            </a:endParaRPr>
          </a:p>
        </p:txBody>
      </p:sp>
      <p:sp>
        <p:nvSpPr>
          <p:cNvPr id="16" name="AutoShape 13"/>
          <p:cNvSpPr>
            <a:spLocks noChangeArrowheads="1"/>
          </p:cNvSpPr>
          <p:nvPr/>
        </p:nvSpPr>
        <p:spPr bwMode="gray">
          <a:xfrm>
            <a:off x="2352599" y="1772816"/>
            <a:ext cx="1720851" cy="4728018"/>
          </a:xfrm>
          <a:prstGeom prst="roundRect">
            <a:avLst>
              <a:gd name="adj" fmla="val 18199"/>
            </a:avLst>
          </a:prstGeom>
          <a:solidFill>
            <a:srgbClr val="FFFFFF"/>
          </a:solidFill>
          <a:ln w="57150" algn="ctr">
            <a:solidFill>
              <a:srgbClr val="D9D9D9"/>
            </a:solidFill>
            <a:round/>
            <a:headEnd/>
            <a:tailEnd/>
          </a:ln>
          <a:effectLst/>
        </p:spPr>
        <p:txBody>
          <a:bodyPr anchor="ctr"/>
          <a:lstStyle/>
          <a:p>
            <a:endParaRPr lang="ko-KR" altLang="en-US"/>
          </a:p>
        </p:txBody>
      </p:sp>
      <p:sp>
        <p:nvSpPr>
          <p:cNvPr id="17" name="Rectangle 66"/>
          <p:cNvSpPr>
            <a:spLocks noChangeArrowheads="1"/>
          </p:cNvSpPr>
          <p:nvPr/>
        </p:nvSpPr>
        <p:spPr bwMode="gray">
          <a:xfrm>
            <a:off x="2520305" y="2536404"/>
            <a:ext cx="1333327" cy="3970318"/>
          </a:xfrm>
          <a:prstGeom prst="rect">
            <a:avLst/>
          </a:prstGeom>
          <a:noFill/>
          <a:ln w="9525">
            <a:noFill/>
            <a:miter lim="800000"/>
            <a:headEnd/>
            <a:tailEnd/>
          </a:ln>
        </p:spPr>
        <p:txBody>
          <a:bodyPr wrap="square">
            <a:spAutoFit/>
          </a:bodyPr>
          <a:lstStyle/>
          <a:p>
            <a:pPr>
              <a:lnSpc>
                <a:spcPct val="200000"/>
              </a:lnSpc>
              <a:buClr>
                <a:schemeClr val="tx1"/>
              </a:buClr>
              <a:buSzPct val="60000"/>
              <a:buFont typeface="Wingdings" pitchFamily="2" charset="2"/>
              <a:buChar char="Ø"/>
            </a:pPr>
            <a:r>
              <a:rPr lang="en-US" altLang="ko-KR" sz="1400" dirty="0">
                <a:solidFill>
                  <a:srgbClr val="000000"/>
                </a:solidFill>
                <a:latin typeface="+mj-ea"/>
                <a:ea typeface="+mj-ea"/>
                <a:cs typeface="Arial" pitchFamily="34" charset="0"/>
              </a:rPr>
              <a:t> </a:t>
            </a:r>
            <a:r>
              <a:rPr lang="ko-KR" altLang="en-US" sz="1400" dirty="0" smtClean="0">
                <a:latin typeface="+mj-ea"/>
                <a:ea typeface="+mj-ea"/>
              </a:rPr>
              <a:t>기본건강체크</a:t>
            </a:r>
            <a:endParaRPr lang="en-US" altLang="ko-KR" sz="1400" dirty="0" smtClean="0">
              <a:latin typeface="+mj-ea"/>
              <a:ea typeface="+mj-ea"/>
            </a:endParaRPr>
          </a:p>
          <a:p>
            <a:pPr>
              <a:lnSpc>
                <a:spcPct val="200000"/>
              </a:lnSpc>
              <a:buClr>
                <a:schemeClr val="tx1"/>
              </a:buClr>
              <a:buSzPct val="60000"/>
              <a:buFont typeface="Wingdings" pitchFamily="2" charset="2"/>
              <a:buChar char="Ø"/>
            </a:pPr>
            <a:r>
              <a:rPr lang="ko-KR" altLang="en-US" sz="1400" dirty="0" smtClean="0">
                <a:latin typeface="+mj-ea"/>
                <a:ea typeface="+mj-ea"/>
              </a:rPr>
              <a:t> 건강검진</a:t>
            </a:r>
            <a:endParaRPr lang="en-US" altLang="ko-KR" sz="1400" dirty="0" smtClean="0">
              <a:latin typeface="+mj-ea"/>
              <a:ea typeface="+mj-ea"/>
            </a:endParaRPr>
          </a:p>
          <a:p>
            <a:pPr>
              <a:lnSpc>
                <a:spcPct val="200000"/>
              </a:lnSpc>
              <a:buClr>
                <a:schemeClr val="tx1"/>
              </a:buClr>
              <a:buSzPct val="60000"/>
              <a:buFont typeface="Wingdings" pitchFamily="2" charset="2"/>
              <a:buChar char="Ø"/>
            </a:pPr>
            <a:r>
              <a:rPr lang="ko-KR" altLang="en-US" sz="1400" dirty="0" smtClean="0">
                <a:latin typeface="+mj-ea"/>
                <a:ea typeface="+mj-ea"/>
              </a:rPr>
              <a:t> 예방접종</a:t>
            </a:r>
            <a:endParaRPr lang="en-US" altLang="ko-KR" sz="1400" dirty="0" smtClean="0">
              <a:latin typeface="+mj-ea"/>
              <a:ea typeface="+mj-ea"/>
            </a:endParaRPr>
          </a:p>
          <a:p>
            <a:pPr>
              <a:lnSpc>
                <a:spcPct val="200000"/>
              </a:lnSpc>
              <a:buClr>
                <a:schemeClr val="tx1"/>
              </a:buClr>
              <a:buSzPct val="60000"/>
              <a:buFont typeface="Wingdings" pitchFamily="2" charset="2"/>
              <a:buChar char="Ø"/>
            </a:pPr>
            <a:r>
              <a:rPr lang="ko-KR" altLang="en-US" sz="1400" dirty="0" smtClean="0">
                <a:latin typeface="+mj-ea"/>
                <a:ea typeface="+mj-ea"/>
              </a:rPr>
              <a:t> 진료서비스</a:t>
            </a:r>
            <a:endParaRPr lang="en-US" altLang="ko-KR" sz="1400" dirty="0" smtClean="0">
              <a:latin typeface="+mj-ea"/>
              <a:ea typeface="+mj-ea"/>
            </a:endParaRPr>
          </a:p>
          <a:p>
            <a:pPr>
              <a:lnSpc>
                <a:spcPct val="200000"/>
              </a:lnSpc>
              <a:buClr>
                <a:schemeClr val="tx1"/>
              </a:buClr>
              <a:buSzPct val="60000"/>
              <a:buFont typeface="Wingdings" pitchFamily="2" charset="2"/>
              <a:buChar char="Ø"/>
            </a:pPr>
            <a:r>
              <a:rPr lang="ko-KR" altLang="en-US" sz="1400" dirty="0" smtClean="0">
                <a:latin typeface="+mj-ea"/>
                <a:ea typeface="+mj-ea"/>
              </a:rPr>
              <a:t> 간호서비스</a:t>
            </a:r>
            <a:r>
              <a:rPr lang="en-US" altLang="ko-KR" sz="1400" dirty="0" smtClean="0">
                <a:latin typeface="+mj-ea"/>
                <a:ea typeface="+mj-ea"/>
              </a:rPr>
              <a:t> </a:t>
            </a:r>
          </a:p>
          <a:p>
            <a:pPr>
              <a:lnSpc>
                <a:spcPct val="200000"/>
              </a:lnSpc>
              <a:buClr>
                <a:schemeClr val="tx1"/>
              </a:buClr>
              <a:buSzPct val="60000"/>
              <a:buFont typeface="Wingdings" pitchFamily="2" charset="2"/>
              <a:buChar char="Ø"/>
            </a:pPr>
            <a:r>
              <a:rPr lang="en-US" altLang="ko-KR" sz="1400" dirty="0" smtClean="0">
                <a:latin typeface="+mj-ea"/>
                <a:ea typeface="+mj-ea"/>
              </a:rPr>
              <a:t> </a:t>
            </a:r>
            <a:r>
              <a:rPr lang="ko-KR" altLang="en-US" sz="1400" dirty="0" smtClean="0">
                <a:latin typeface="+mj-ea"/>
                <a:ea typeface="+mj-ea"/>
              </a:rPr>
              <a:t>호스피스</a:t>
            </a:r>
            <a:endParaRPr lang="en-US" altLang="ko-KR" sz="1400" dirty="0" smtClean="0">
              <a:latin typeface="+mj-ea"/>
              <a:ea typeface="+mj-ea"/>
            </a:endParaRPr>
          </a:p>
          <a:p>
            <a:pPr>
              <a:lnSpc>
                <a:spcPct val="200000"/>
              </a:lnSpc>
              <a:buClr>
                <a:schemeClr val="tx1"/>
              </a:buClr>
              <a:buSzPct val="60000"/>
              <a:buFont typeface="Wingdings" pitchFamily="2" charset="2"/>
              <a:buChar char="Ø"/>
            </a:pPr>
            <a:r>
              <a:rPr lang="ko-KR" altLang="en-US" sz="1400" dirty="0" smtClean="0">
                <a:solidFill>
                  <a:srgbClr val="000000"/>
                </a:solidFill>
                <a:latin typeface="+mj-ea"/>
                <a:ea typeface="+mj-ea"/>
                <a:cs typeface="Arial" pitchFamily="34" charset="0"/>
              </a:rPr>
              <a:t> 물리치료</a:t>
            </a:r>
            <a:endParaRPr lang="en-US" altLang="ko-KR" sz="1400" dirty="0" smtClean="0">
              <a:solidFill>
                <a:srgbClr val="000000"/>
              </a:solidFill>
              <a:latin typeface="+mj-ea"/>
              <a:ea typeface="+mj-ea"/>
              <a:cs typeface="Arial" pitchFamily="34" charset="0"/>
            </a:endParaRPr>
          </a:p>
          <a:p>
            <a:pPr>
              <a:lnSpc>
                <a:spcPct val="200000"/>
              </a:lnSpc>
              <a:buClr>
                <a:schemeClr val="tx1"/>
              </a:buClr>
              <a:buSzPct val="60000"/>
              <a:buFont typeface="Wingdings" pitchFamily="2" charset="2"/>
              <a:buChar char="Ø"/>
            </a:pPr>
            <a:r>
              <a:rPr lang="ko-KR" altLang="en-US" sz="1400" dirty="0" smtClean="0">
                <a:solidFill>
                  <a:srgbClr val="000000"/>
                </a:solidFill>
                <a:latin typeface="+mj-ea"/>
                <a:ea typeface="+mj-ea"/>
                <a:cs typeface="Arial" pitchFamily="34" charset="0"/>
              </a:rPr>
              <a:t> 건강상담</a:t>
            </a:r>
            <a:endParaRPr lang="en-US" altLang="ko-KR" sz="1400" dirty="0" smtClean="0">
              <a:solidFill>
                <a:srgbClr val="000000"/>
              </a:solidFill>
              <a:latin typeface="+mj-ea"/>
              <a:ea typeface="+mj-ea"/>
              <a:cs typeface="Arial" pitchFamily="34" charset="0"/>
            </a:endParaRPr>
          </a:p>
          <a:p>
            <a:pPr>
              <a:lnSpc>
                <a:spcPct val="200000"/>
              </a:lnSpc>
              <a:buClr>
                <a:schemeClr val="tx1"/>
              </a:buClr>
              <a:buSzPct val="60000"/>
              <a:buFont typeface="Wingdings" pitchFamily="2" charset="2"/>
              <a:buChar char="Ø"/>
            </a:pPr>
            <a:r>
              <a:rPr lang="en-US" altLang="ko-KR" sz="1400" dirty="0" smtClean="0">
                <a:solidFill>
                  <a:srgbClr val="000000"/>
                </a:solidFill>
                <a:latin typeface="+mj-ea"/>
                <a:ea typeface="+mj-ea"/>
                <a:cs typeface="Arial" pitchFamily="34" charset="0"/>
              </a:rPr>
              <a:t> </a:t>
            </a:r>
            <a:r>
              <a:rPr lang="ko-KR" altLang="en-US" sz="1400" dirty="0" smtClean="0">
                <a:solidFill>
                  <a:srgbClr val="000000"/>
                </a:solidFill>
                <a:latin typeface="+mj-ea"/>
                <a:ea typeface="+mj-ea"/>
                <a:cs typeface="Arial" pitchFamily="34" charset="0"/>
              </a:rPr>
              <a:t>구축 </a:t>
            </a:r>
            <a:r>
              <a:rPr lang="ko-KR" altLang="en-US" sz="1400" dirty="0" err="1" smtClean="0">
                <a:solidFill>
                  <a:srgbClr val="000000"/>
                </a:solidFill>
                <a:latin typeface="+mj-ea"/>
                <a:ea typeface="+mj-ea"/>
                <a:cs typeface="Arial" pitchFamily="34" charset="0"/>
              </a:rPr>
              <a:t>맛사지</a:t>
            </a:r>
            <a:endParaRPr lang="en-US" altLang="ko-KR" sz="1400" dirty="0">
              <a:solidFill>
                <a:srgbClr val="000000"/>
              </a:solidFill>
              <a:latin typeface="+mj-ea"/>
              <a:ea typeface="+mj-ea"/>
              <a:cs typeface="Arial" pitchFamily="34" charset="0"/>
            </a:endParaRPr>
          </a:p>
        </p:txBody>
      </p:sp>
      <p:sp>
        <p:nvSpPr>
          <p:cNvPr id="18" name="Freeform 15"/>
          <p:cNvSpPr>
            <a:spLocks/>
          </p:cNvSpPr>
          <p:nvPr/>
        </p:nvSpPr>
        <p:spPr bwMode="invGray">
          <a:xfrm>
            <a:off x="2433957" y="1847430"/>
            <a:ext cx="1563688" cy="531812"/>
          </a:xfrm>
          <a:custGeom>
            <a:avLst/>
            <a:gdLst/>
            <a:ahLst/>
            <a:cxnLst>
              <a:cxn ang="0">
                <a:pos x="1" y="142"/>
              </a:cxn>
              <a:cxn ang="0">
                <a:pos x="0" y="335"/>
              </a:cxn>
              <a:cxn ang="0">
                <a:pos x="984" y="335"/>
              </a:cxn>
              <a:cxn ang="0">
                <a:pos x="985" y="160"/>
              </a:cxn>
              <a:cxn ang="0">
                <a:pos x="831" y="4"/>
              </a:cxn>
              <a:cxn ang="0">
                <a:pos x="151" y="0"/>
              </a:cxn>
              <a:cxn ang="0">
                <a:pos x="1" y="142"/>
              </a:cxn>
            </a:cxnLst>
            <a:rect l="0" t="0" r="r" b="b"/>
            <a:pathLst>
              <a:path w="985" h="335">
                <a:moveTo>
                  <a:pt x="1" y="142"/>
                </a:moveTo>
                <a:cubicBezTo>
                  <a:pt x="1" y="252"/>
                  <a:pt x="0" y="335"/>
                  <a:pt x="0" y="335"/>
                </a:cubicBezTo>
                <a:lnTo>
                  <a:pt x="984" y="335"/>
                </a:lnTo>
                <a:lnTo>
                  <a:pt x="985" y="160"/>
                </a:lnTo>
                <a:cubicBezTo>
                  <a:pt x="983" y="110"/>
                  <a:pt x="939" y="2"/>
                  <a:pt x="831" y="4"/>
                </a:cubicBezTo>
                <a:lnTo>
                  <a:pt x="151" y="0"/>
                </a:lnTo>
                <a:cubicBezTo>
                  <a:pt x="55" y="6"/>
                  <a:pt x="0" y="89"/>
                  <a:pt x="1" y="142"/>
                </a:cubicBezTo>
                <a:close/>
              </a:path>
            </a:pathLst>
          </a:custGeom>
          <a:solidFill>
            <a:schemeClr val="accent2"/>
          </a:solidFill>
          <a:ln w="25400" cap="flat" cmpd="sng">
            <a:noFill/>
            <a:prstDash val="solid"/>
            <a:round/>
            <a:headEnd type="none" w="med" len="med"/>
            <a:tailEnd type="none" w="med" len="med"/>
          </a:ln>
          <a:effectLst/>
        </p:spPr>
        <p:txBody>
          <a:bodyPr anchor="ctr"/>
          <a:lstStyle/>
          <a:p>
            <a:endParaRPr lang="ko-KR" altLang="en-US">
              <a:effectLst>
                <a:outerShdw blurRad="38100" dist="38100" dir="2700000" algn="tl">
                  <a:srgbClr val="000000">
                    <a:alpha val="43137"/>
                  </a:srgbClr>
                </a:outerShdw>
              </a:effectLst>
              <a:latin typeface="HY강B" pitchFamily="18" charset="-127"/>
              <a:ea typeface="HY강B" pitchFamily="18" charset="-127"/>
            </a:endParaRPr>
          </a:p>
        </p:txBody>
      </p:sp>
      <p:sp>
        <p:nvSpPr>
          <p:cNvPr id="19" name="Rectangle 949"/>
          <p:cNvSpPr>
            <a:spLocks noChangeArrowheads="1"/>
          </p:cNvSpPr>
          <p:nvPr/>
        </p:nvSpPr>
        <p:spPr bwMode="gray">
          <a:xfrm>
            <a:off x="2458962" y="1999874"/>
            <a:ext cx="1504951" cy="276999"/>
          </a:xfrm>
          <a:prstGeom prst="rect">
            <a:avLst/>
          </a:prstGeom>
          <a:noFill/>
          <a:ln w="9525">
            <a:noFill/>
            <a:miter lim="800000"/>
            <a:headEnd/>
            <a:tailEnd/>
          </a:ln>
        </p:spPr>
        <p:txBody>
          <a:bodyPr>
            <a:spAutoFit/>
          </a:bodyPr>
          <a:lstStyle/>
          <a:p>
            <a:pPr algn="ctr"/>
            <a:r>
              <a:rPr lang="ko-KR" altLang="en-US" sz="1200" b="1" dirty="0" smtClean="0">
                <a:solidFill>
                  <a:srgbClr val="FFFFFF"/>
                </a:solidFill>
                <a:effectLst>
                  <a:outerShdw blurRad="38100" dist="38100" dir="2700000" algn="tl">
                    <a:srgbClr val="000000">
                      <a:alpha val="43137"/>
                    </a:srgbClr>
                  </a:outerShdw>
                </a:effectLst>
                <a:latin typeface="HY강B" pitchFamily="18" charset="-127"/>
                <a:ea typeface="HY강B" pitchFamily="18" charset="-127"/>
                <a:cs typeface="Arial" pitchFamily="34" charset="0"/>
              </a:rPr>
              <a:t>간호재활서비스</a:t>
            </a:r>
            <a:endParaRPr lang="en-US" altLang="ko-KR" sz="1200" b="1" dirty="0">
              <a:solidFill>
                <a:srgbClr val="FFFFFF"/>
              </a:solidFill>
              <a:effectLst>
                <a:outerShdw blurRad="38100" dist="38100" dir="2700000" algn="tl">
                  <a:srgbClr val="000000">
                    <a:alpha val="43137"/>
                  </a:srgbClr>
                </a:outerShdw>
              </a:effectLst>
              <a:latin typeface="HY강B" pitchFamily="18" charset="-127"/>
              <a:ea typeface="HY강B" pitchFamily="18" charset="-127"/>
              <a:cs typeface="Arial" pitchFamily="34" charset="0"/>
            </a:endParaRPr>
          </a:p>
        </p:txBody>
      </p:sp>
      <p:sp>
        <p:nvSpPr>
          <p:cNvPr id="20" name="AutoShape 17"/>
          <p:cNvSpPr>
            <a:spLocks noChangeArrowheads="1"/>
          </p:cNvSpPr>
          <p:nvPr/>
        </p:nvSpPr>
        <p:spPr bwMode="gray">
          <a:xfrm>
            <a:off x="4278236" y="1772816"/>
            <a:ext cx="2079715" cy="4728018"/>
          </a:xfrm>
          <a:prstGeom prst="roundRect">
            <a:avLst>
              <a:gd name="adj" fmla="val 18199"/>
            </a:avLst>
          </a:prstGeom>
          <a:solidFill>
            <a:srgbClr val="FFFFFF"/>
          </a:solidFill>
          <a:ln w="57150" algn="ctr">
            <a:solidFill>
              <a:srgbClr val="D9D9D9"/>
            </a:solidFill>
            <a:round/>
            <a:headEnd/>
            <a:tailEnd/>
          </a:ln>
          <a:effectLst/>
        </p:spPr>
        <p:txBody>
          <a:bodyPr anchor="ctr"/>
          <a:lstStyle/>
          <a:p>
            <a:pPr>
              <a:buFont typeface="Wingdings" pitchFamily="2" charset="2"/>
              <a:buChar char="Ø"/>
            </a:pPr>
            <a:endParaRPr lang="ko-KR" altLang="en-US" dirty="0"/>
          </a:p>
        </p:txBody>
      </p:sp>
      <p:sp>
        <p:nvSpPr>
          <p:cNvPr id="21" name="Rectangle 66"/>
          <p:cNvSpPr>
            <a:spLocks noChangeArrowheads="1"/>
          </p:cNvSpPr>
          <p:nvPr/>
        </p:nvSpPr>
        <p:spPr bwMode="gray">
          <a:xfrm>
            <a:off x="4357687" y="2643182"/>
            <a:ext cx="2000264" cy="3647152"/>
          </a:xfrm>
          <a:prstGeom prst="rect">
            <a:avLst/>
          </a:prstGeom>
          <a:noFill/>
          <a:ln w="9525">
            <a:noFill/>
            <a:miter lim="800000"/>
            <a:headEnd/>
            <a:tailEnd/>
          </a:ln>
        </p:spPr>
        <p:txBody>
          <a:bodyPr wrap="square">
            <a:spAutoFit/>
          </a:bodyPr>
          <a:lstStyle/>
          <a:p>
            <a:pPr>
              <a:lnSpc>
                <a:spcPct val="150000"/>
              </a:lnSpc>
              <a:buClr>
                <a:schemeClr val="tx1"/>
              </a:buClr>
              <a:buSzPct val="60000"/>
              <a:buFont typeface="Wingdings" pitchFamily="2" charset="2"/>
              <a:buChar char="Ø"/>
            </a:pPr>
            <a:r>
              <a:rPr lang="en-US" altLang="ko-KR" sz="1400" dirty="0">
                <a:solidFill>
                  <a:srgbClr val="000000"/>
                </a:solidFill>
                <a:latin typeface="+mj-ea"/>
                <a:ea typeface="+mj-ea"/>
                <a:cs typeface="Arial" pitchFamily="34" charset="0"/>
              </a:rPr>
              <a:t> </a:t>
            </a:r>
            <a:r>
              <a:rPr lang="en-US" altLang="ko-KR" sz="1400" dirty="0" smtClean="0">
                <a:solidFill>
                  <a:srgbClr val="000000"/>
                </a:solidFill>
                <a:latin typeface="+mj-ea"/>
                <a:ea typeface="+mj-ea"/>
                <a:cs typeface="Arial" pitchFamily="34" charset="0"/>
              </a:rPr>
              <a:t> </a:t>
            </a:r>
            <a:r>
              <a:rPr lang="ko-KR" altLang="en-US" sz="1400" dirty="0" smtClean="0">
                <a:solidFill>
                  <a:srgbClr val="000000"/>
                </a:solidFill>
                <a:latin typeface="+mj-ea"/>
                <a:ea typeface="+mj-ea"/>
                <a:cs typeface="Arial" pitchFamily="34" charset="0"/>
              </a:rPr>
              <a:t>웃음치료 </a:t>
            </a:r>
            <a:r>
              <a:rPr lang="en-US" altLang="ko-KR" sz="1400" dirty="0" smtClean="0">
                <a:solidFill>
                  <a:srgbClr val="000000"/>
                </a:solidFill>
                <a:latin typeface="+mj-ea"/>
                <a:ea typeface="+mj-ea"/>
                <a:cs typeface="Arial" pitchFamily="34" charset="0"/>
              </a:rPr>
              <a:t>. </a:t>
            </a:r>
            <a:r>
              <a:rPr lang="ko-KR" altLang="en-US" sz="1400" dirty="0" smtClean="0">
                <a:solidFill>
                  <a:srgbClr val="000000"/>
                </a:solidFill>
                <a:latin typeface="+mj-ea"/>
                <a:ea typeface="+mj-ea"/>
                <a:cs typeface="Arial" pitchFamily="34" charset="0"/>
              </a:rPr>
              <a:t>놀이치료</a:t>
            </a:r>
            <a:endParaRPr lang="en-US" altLang="ko-KR" sz="1400" dirty="0" smtClean="0">
              <a:solidFill>
                <a:srgbClr val="000000"/>
              </a:solidFill>
              <a:latin typeface="+mj-ea"/>
              <a:ea typeface="+mj-ea"/>
              <a:cs typeface="Arial" pitchFamily="34" charset="0"/>
            </a:endParaRPr>
          </a:p>
          <a:p>
            <a:pPr>
              <a:lnSpc>
                <a:spcPct val="150000"/>
              </a:lnSpc>
              <a:buClr>
                <a:schemeClr val="tx1"/>
              </a:buClr>
              <a:buSzPct val="60000"/>
              <a:buFont typeface="Wingdings" pitchFamily="2" charset="2"/>
              <a:buChar char="Ø"/>
            </a:pPr>
            <a:r>
              <a:rPr lang="en-US" altLang="ko-KR" sz="1400" dirty="0" smtClean="0">
                <a:solidFill>
                  <a:srgbClr val="000000"/>
                </a:solidFill>
                <a:latin typeface="+mj-ea"/>
                <a:ea typeface="+mj-ea"/>
                <a:cs typeface="Arial" pitchFamily="34" charset="0"/>
              </a:rPr>
              <a:t>  </a:t>
            </a:r>
            <a:r>
              <a:rPr lang="ko-KR" altLang="en-US" sz="1400" dirty="0" smtClean="0">
                <a:solidFill>
                  <a:srgbClr val="000000"/>
                </a:solidFill>
                <a:latin typeface="+mj-ea"/>
                <a:ea typeface="+mj-ea"/>
                <a:cs typeface="Arial" pitchFamily="34" charset="0"/>
              </a:rPr>
              <a:t>미술교실 </a:t>
            </a:r>
            <a:r>
              <a:rPr lang="en-US" altLang="ko-KR" sz="1400" dirty="0" smtClean="0">
                <a:solidFill>
                  <a:srgbClr val="000000"/>
                </a:solidFill>
                <a:latin typeface="+mj-ea"/>
                <a:ea typeface="+mj-ea"/>
                <a:cs typeface="Arial" pitchFamily="34" charset="0"/>
              </a:rPr>
              <a:t>. </a:t>
            </a:r>
            <a:r>
              <a:rPr lang="ko-KR" altLang="en-US" sz="1400" dirty="0" smtClean="0">
                <a:solidFill>
                  <a:srgbClr val="000000"/>
                </a:solidFill>
                <a:latin typeface="+mj-ea"/>
                <a:ea typeface="+mj-ea"/>
                <a:cs typeface="Arial" pitchFamily="34" charset="0"/>
              </a:rPr>
              <a:t>수지침 치료</a:t>
            </a:r>
            <a:endParaRPr lang="en-US" altLang="ko-KR" sz="1400" dirty="0" smtClean="0">
              <a:solidFill>
                <a:srgbClr val="000000"/>
              </a:solidFill>
              <a:latin typeface="+mj-ea"/>
              <a:ea typeface="+mj-ea"/>
              <a:cs typeface="Arial" pitchFamily="34" charset="0"/>
            </a:endParaRPr>
          </a:p>
          <a:p>
            <a:pPr>
              <a:lnSpc>
                <a:spcPct val="150000"/>
              </a:lnSpc>
              <a:buClr>
                <a:schemeClr val="tx1"/>
              </a:buClr>
              <a:buSzPct val="60000"/>
              <a:buFont typeface="Wingdings" pitchFamily="2" charset="2"/>
              <a:buChar char="Ø"/>
            </a:pPr>
            <a:r>
              <a:rPr lang="en-US" altLang="ko-KR" sz="1400" dirty="0" smtClean="0">
                <a:solidFill>
                  <a:srgbClr val="000000"/>
                </a:solidFill>
                <a:latin typeface="+mj-ea"/>
                <a:ea typeface="+mj-ea"/>
                <a:cs typeface="Arial" pitchFamily="34" charset="0"/>
              </a:rPr>
              <a:t>  </a:t>
            </a:r>
            <a:r>
              <a:rPr lang="ko-KR" altLang="en-US" sz="1400" dirty="0" smtClean="0">
                <a:solidFill>
                  <a:srgbClr val="000000"/>
                </a:solidFill>
                <a:latin typeface="+mj-ea"/>
                <a:ea typeface="+mj-ea"/>
                <a:cs typeface="Arial" pitchFamily="34" charset="0"/>
              </a:rPr>
              <a:t>서예교실 </a:t>
            </a:r>
            <a:r>
              <a:rPr lang="en-US" altLang="ko-KR" sz="1400" dirty="0" smtClean="0">
                <a:solidFill>
                  <a:srgbClr val="000000"/>
                </a:solidFill>
                <a:latin typeface="+mj-ea"/>
                <a:ea typeface="+mj-ea"/>
                <a:cs typeface="Arial" pitchFamily="34" charset="0"/>
              </a:rPr>
              <a:t>. </a:t>
            </a:r>
            <a:r>
              <a:rPr lang="ko-KR" altLang="en-US" sz="1400" dirty="0" smtClean="0">
                <a:solidFill>
                  <a:srgbClr val="000000"/>
                </a:solidFill>
                <a:latin typeface="+mj-ea"/>
                <a:ea typeface="+mj-ea"/>
                <a:cs typeface="Arial" pitchFamily="34" charset="0"/>
              </a:rPr>
              <a:t>음악치료</a:t>
            </a:r>
            <a:endParaRPr lang="en-US" altLang="ko-KR" sz="1400" dirty="0" smtClean="0">
              <a:solidFill>
                <a:srgbClr val="000000"/>
              </a:solidFill>
              <a:latin typeface="+mj-ea"/>
              <a:ea typeface="+mj-ea"/>
              <a:cs typeface="Arial" pitchFamily="34" charset="0"/>
            </a:endParaRPr>
          </a:p>
          <a:p>
            <a:pPr>
              <a:lnSpc>
                <a:spcPct val="150000"/>
              </a:lnSpc>
              <a:buClr>
                <a:schemeClr val="tx1"/>
              </a:buClr>
              <a:buSzPct val="60000"/>
              <a:buFont typeface="Wingdings" pitchFamily="2" charset="2"/>
              <a:buChar char="Ø"/>
            </a:pPr>
            <a:r>
              <a:rPr lang="en-US" altLang="ko-KR" sz="1400" dirty="0" smtClean="0">
                <a:solidFill>
                  <a:srgbClr val="000000"/>
                </a:solidFill>
                <a:latin typeface="+mj-ea"/>
                <a:ea typeface="+mj-ea"/>
                <a:cs typeface="Arial" pitchFamily="34" charset="0"/>
              </a:rPr>
              <a:t>  </a:t>
            </a:r>
            <a:r>
              <a:rPr lang="ko-KR" altLang="en-US" sz="1400" dirty="0" smtClean="0">
                <a:solidFill>
                  <a:srgbClr val="000000"/>
                </a:solidFill>
                <a:latin typeface="+mj-ea"/>
                <a:ea typeface="+mj-ea"/>
                <a:cs typeface="Arial" pitchFamily="34" charset="0"/>
              </a:rPr>
              <a:t>원예교실 </a:t>
            </a:r>
            <a:r>
              <a:rPr lang="en-US" altLang="ko-KR" sz="1400" dirty="0" smtClean="0">
                <a:solidFill>
                  <a:srgbClr val="000000"/>
                </a:solidFill>
                <a:latin typeface="+mj-ea"/>
                <a:ea typeface="+mj-ea"/>
                <a:cs typeface="Arial" pitchFamily="34" charset="0"/>
              </a:rPr>
              <a:t>. </a:t>
            </a:r>
            <a:r>
              <a:rPr lang="ko-KR" altLang="en-US" sz="1400" dirty="0" smtClean="0">
                <a:solidFill>
                  <a:srgbClr val="000000"/>
                </a:solidFill>
                <a:latin typeface="+mj-ea"/>
                <a:ea typeface="+mj-ea"/>
                <a:cs typeface="Arial" pitchFamily="34" charset="0"/>
              </a:rPr>
              <a:t>작업교실</a:t>
            </a:r>
            <a:endParaRPr lang="en-US" altLang="ko-KR" sz="1400" dirty="0" smtClean="0">
              <a:solidFill>
                <a:srgbClr val="000000"/>
              </a:solidFill>
              <a:latin typeface="+mj-ea"/>
              <a:ea typeface="+mj-ea"/>
              <a:cs typeface="Arial" pitchFamily="34" charset="0"/>
            </a:endParaRPr>
          </a:p>
          <a:p>
            <a:pPr>
              <a:lnSpc>
                <a:spcPct val="150000"/>
              </a:lnSpc>
              <a:buClr>
                <a:schemeClr val="tx1"/>
              </a:buClr>
              <a:buSzPct val="60000"/>
              <a:buFont typeface="Wingdings" pitchFamily="2" charset="2"/>
              <a:buChar char="Ø"/>
            </a:pPr>
            <a:r>
              <a:rPr lang="en-US" altLang="ko-KR" sz="1400" dirty="0" smtClean="0">
                <a:solidFill>
                  <a:srgbClr val="000000"/>
                </a:solidFill>
                <a:latin typeface="+mj-ea"/>
                <a:ea typeface="+mj-ea"/>
                <a:cs typeface="Arial" pitchFamily="34" charset="0"/>
              </a:rPr>
              <a:t>  </a:t>
            </a:r>
            <a:r>
              <a:rPr lang="ko-KR" altLang="en-US" sz="1400" dirty="0" smtClean="0">
                <a:solidFill>
                  <a:srgbClr val="000000"/>
                </a:solidFill>
                <a:latin typeface="+mj-ea"/>
                <a:ea typeface="+mj-ea"/>
                <a:cs typeface="Arial" pitchFamily="34" charset="0"/>
              </a:rPr>
              <a:t>도예교실 </a:t>
            </a:r>
            <a:r>
              <a:rPr lang="en-US" altLang="ko-KR" sz="1400" dirty="0" smtClean="0">
                <a:solidFill>
                  <a:srgbClr val="000000"/>
                </a:solidFill>
                <a:latin typeface="+mj-ea"/>
                <a:ea typeface="+mj-ea"/>
                <a:cs typeface="Arial" pitchFamily="34" charset="0"/>
              </a:rPr>
              <a:t>. </a:t>
            </a:r>
            <a:r>
              <a:rPr lang="ko-KR" altLang="en-US" sz="1400" dirty="0" smtClean="0">
                <a:solidFill>
                  <a:srgbClr val="000000"/>
                </a:solidFill>
                <a:latin typeface="+mj-ea"/>
                <a:ea typeface="+mj-ea"/>
                <a:cs typeface="Arial" pitchFamily="34" charset="0"/>
              </a:rPr>
              <a:t>노래교실</a:t>
            </a:r>
            <a:endParaRPr lang="en-US" altLang="ko-KR" sz="1400" dirty="0" smtClean="0">
              <a:solidFill>
                <a:srgbClr val="000000"/>
              </a:solidFill>
              <a:latin typeface="+mj-ea"/>
              <a:ea typeface="+mj-ea"/>
              <a:cs typeface="Arial" pitchFamily="34" charset="0"/>
            </a:endParaRPr>
          </a:p>
          <a:p>
            <a:pPr>
              <a:lnSpc>
                <a:spcPct val="150000"/>
              </a:lnSpc>
              <a:buClr>
                <a:schemeClr val="tx1"/>
              </a:buClr>
              <a:buSzPct val="60000"/>
              <a:buFont typeface="Wingdings" pitchFamily="2" charset="2"/>
              <a:buChar char="Ø"/>
            </a:pPr>
            <a:r>
              <a:rPr lang="ko-KR" altLang="en-US" sz="1400" dirty="0" smtClean="0">
                <a:latin typeface="+mj-ea"/>
                <a:ea typeface="+mj-ea"/>
              </a:rPr>
              <a:t> 공연관람 </a:t>
            </a:r>
            <a:endParaRPr lang="en-US" altLang="ko-KR" sz="1400" dirty="0" smtClean="0">
              <a:latin typeface="+mj-ea"/>
              <a:ea typeface="+mj-ea"/>
            </a:endParaRPr>
          </a:p>
          <a:p>
            <a:pPr>
              <a:lnSpc>
                <a:spcPct val="150000"/>
              </a:lnSpc>
              <a:buClr>
                <a:schemeClr val="tx1"/>
              </a:buClr>
              <a:buSzPct val="60000"/>
              <a:buFont typeface="Wingdings" pitchFamily="2" charset="2"/>
              <a:buChar char="Ø"/>
            </a:pPr>
            <a:r>
              <a:rPr lang="ko-KR" altLang="en-US" sz="1400" dirty="0" smtClean="0">
                <a:latin typeface="+mj-ea"/>
                <a:ea typeface="+mj-ea"/>
              </a:rPr>
              <a:t> 신앙지원</a:t>
            </a:r>
            <a:endParaRPr lang="en-US" altLang="ko-KR" sz="1400" dirty="0" smtClean="0">
              <a:latin typeface="+mj-ea"/>
              <a:ea typeface="+mj-ea"/>
            </a:endParaRPr>
          </a:p>
          <a:p>
            <a:pPr>
              <a:lnSpc>
                <a:spcPct val="150000"/>
              </a:lnSpc>
              <a:buClr>
                <a:schemeClr val="tx1"/>
              </a:buClr>
              <a:buSzPct val="60000"/>
              <a:buFont typeface="Wingdings" pitchFamily="2" charset="2"/>
              <a:buChar char="Ø"/>
            </a:pPr>
            <a:r>
              <a:rPr lang="ko-KR" altLang="en-US" sz="1400" dirty="0" smtClean="0">
                <a:latin typeface="+mj-ea"/>
                <a:ea typeface="+mj-ea"/>
              </a:rPr>
              <a:t> 산책</a:t>
            </a:r>
            <a:endParaRPr lang="en-US" altLang="ko-KR" sz="1400" dirty="0" smtClean="0">
              <a:latin typeface="+mj-ea"/>
              <a:ea typeface="+mj-ea"/>
            </a:endParaRPr>
          </a:p>
          <a:p>
            <a:pPr>
              <a:lnSpc>
                <a:spcPct val="150000"/>
              </a:lnSpc>
              <a:buClr>
                <a:schemeClr val="tx1"/>
              </a:buClr>
              <a:buSzPct val="60000"/>
              <a:buFont typeface="Wingdings" pitchFamily="2" charset="2"/>
              <a:buChar char="Ø"/>
            </a:pPr>
            <a:r>
              <a:rPr lang="ko-KR" altLang="en-US" sz="1400" dirty="0" smtClean="0">
                <a:latin typeface="+mj-ea"/>
                <a:ea typeface="+mj-ea"/>
              </a:rPr>
              <a:t> 생신잔치</a:t>
            </a:r>
            <a:endParaRPr lang="en-US" altLang="ko-KR" sz="1400" dirty="0" smtClean="0">
              <a:latin typeface="+mj-ea"/>
              <a:ea typeface="+mj-ea"/>
            </a:endParaRPr>
          </a:p>
          <a:p>
            <a:pPr>
              <a:lnSpc>
                <a:spcPct val="150000"/>
              </a:lnSpc>
              <a:buClr>
                <a:schemeClr val="tx1"/>
              </a:buClr>
              <a:buSzPct val="60000"/>
              <a:buFont typeface="Wingdings" pitchFamily="2" charset="2"/>
              <a:buChar char="Ø"/>
            </a:pPr>
            <a:r>
              <a:rPr lang="ko-KR" altLang="en-US" sz="1400" dirty="0" smtClean="0">
                <a:latin typeface="+mj-ea"/>
                <a:ea typeface="+mj-ea"/>
              </a:rPr>
              <a:t> 명절행사</a:t>
            </a:r>
            <a:endParaRPr lang="en-US" altLang="ko-KR" sz="1400" dirty="0" smtClean="0">
              <a:latin typeface="+mj-ea"/>
              <a:ea typeface="+mj-ea"/>
            </a:endParaRPr>
          </a:p>
          <a:p>
            <a:pPr>
              <a:lnSpc>
                <a:spcPct val="150000"/>
              </a:lnSpc>
              <a:buClr>
                <a:schemeClr val="tx1"/>
              </a:buClr>
              <a:buSzPct val="60000"/>
              <a:buFont typeface="Wingdings" pitchFamily="2" charset="2"/>
              <a:buChar char="Ø"/>
            </a:pPr>
            <a:r>
              <a:rPr lang="ko-KR" altLang="en-US" sz="1400" dirty="0" smtClean="0">
                <a:latin typeface="+mj-ea"/>
                <a:ea typeface="+mj-ea"/>
              </a:rPr>
              <a:t> 야외나들이</a:t>
            </a:r>
            <a:endParaRPr lang="en-US" altLang="ko-KR" sz="1400" dirty="0">
              <a:solidFill>
                <a:srgbClr val="000000"/>
              </a:solidFill>
              <a:latin typeface="+mj-ea"/>
              <a:ea typeface="+mj-ea"/>
              <a:cs typeface="Arial" pitchFamily="34" charset="0"/>
            </a:endParaRPr>
          </a:p>
        </p:txBody>
      </p:sp>
      <p:sp>
        <p:nvSpPr>
          <p:cNvPr id="22" name="Freeform 19"/>
          <p:cNvSpPr>
            <a:spLocks/>
          </p:cNvSpPr>
          <p:nvPr/>
        </p:nvSpPr>
        <p:spPr bwMode="invGray">
          <a:xfrm>
            <a:off x="4357685" y="1857365"/>
            <a:ext cx="1928827" cy="603250"/>
          </a:xfrm>
          <a:custGeom>
            <a:avLst/>
            <a:gdLst/>
            <a:ahLst/>
            <a:cxnLst>
              <a:cxn ang="0">
                <a:pos x="1" y="142"/>
              </a:cxn>
              <a:cxn ang="0">
                <a:pos x="0" y="335"/>
              </a:cxn>
              <a:cxn ang="0">
                <a:pos x="984" y="335"/>
              </a:cxn>
              <a:cxn ang="0">
                <a:pos x="985" y="160"/>
              </a:cxn>
              <a:cxn ang="0">
                <a:pos x="831" y="4"/>
              </a:cxn>
              <a:cxn ang="0">
                <a:pos x="151" y="0"/>
              </a:cxn>
              <a:cxn ang="0">
                <a:pos x="1" y="142"/>
              </a:cxn>
            </a:cxnLst>
            <a:rect l="0" t="0" r="r" b="b"/>
            <a:pathLst>
              <a:path w="985" h="335">
                <a:moveTo>
                  <a:pt x="1" y="142"/>
                </a:moveTo>
                <a:cubicBezTo>
                  <a:pt x="1" y="252"/>
                  <a:pt x="0" y="335"/>
                  <a:pt x="0" y="335"/>
                </a:cubicBezTo>
                <a:lnTo>
                  <a:pt x="984" y="335"/>
                </a:lnTo>
                <a:lnTo>
                  <a:pt x="985" y="160"/>
                </a:lnTo>
                <a:cubicBezTo>
                  <a:pt x="983" y="110"/>
                  <a:pt x="939" y="2"/>
                  <a:pt x="831" y="4"/>
                </a:cubicBezTo>
                <a:lnTo>
                  <a:pt x="151" y="0"/>
                </a:lnTo>
                <a:cubicBezTo>
                  <a:pt x="55" y="6"/>
                  <a:pt x="0" y="89"/>
                  <a:pt x="1" y="142"/>
                </a:cubicBezTo>
                <a:close/>
              </a:path>
            </a:pathLst>
          </a:custGeom>
          <a:solidFill>
            <a:schemeClr val="hlink"/>
          </a:solidFill>
          <a:ln w="25400" cap="flat" cmpd="sng">
            <a:noFill/>
            <a:prstDash val="solid"/>
            <a:round/>
            <a:headEnd type="none" w="med" len="med"/>
            <a:tailEnd type="none" w="med" len="med"/>
          </a:ln>
          <a:effectLst/>
        </p:spPr>
        <p:txBody>
          <a:bodyPr anchor="ctr"/>
          <a:lstStyle/>
          <a:p>
            <a:endParaRPr lang="ko-KR" altLang="en-US" sz="1200" dirty="0">
              <a:solidFill>
                <a:schemeClr val="bg1"/>
              </a:solidFill>
              <a:effectLst>
                <a:outerShdw blurRad="38100" dist="38100" dir="2700000" algn="tl">
                  <a:srgbClr val="000000">
                    <a:alpha val="43137"/>
                  </a:srgbClr>
                </a:outerShdw>
              </a:effectLst>
              <a:latin typeface="HY강B" pitchFamily="18" charset="-127"/>
              <a:ea typeface="HY강B" pitchFamily="18" charset="-127"/>
            </a:endParaRPr>
          </a:p>
        </p:txBody>
      </p:sp>
      <p:sp>
        <p:nvSpPr>
          <p:cNvPr id="23" name="Rectangle 949"/>
          <p:cNvSpPr>
            <a:spLocks noChangeArrowheads="1"/>
          </p:cNvSpPr>
          <p:nvPr/>
        </p:nvSpPr>
        <p:spPr bwMode="gray">
          <a:xfrm>
            <a:off x="4572001" y="2071679"/>
            <a:ext cx="1504951" cy="276999"/>
          </a:xfrm>
          <a:prstGeom prst="rect">
            <a:avLst/>
          </a:prstGeom>
          <a:noFill/>
          <a:ln w="9525">
            <a:noFill/>
            <a:miter lim="800000"/>
            <a:headEnd/>
            <a:tailEnd/>
          </a:ln>
        </p:spPr>
        <p:txBody>
          <a:bodyPr>
            <a:spAutoFit/>
          </a:bodyPr>
          <a:lstStyle/>
          <a:p>
            <a:pPr algn="ctr"/>
            <a:r>
              <a:rPr lang="ko-KR" altLang="en-US" sz="1200" b="1" dirty="0" smtClean="0">
                <a:solidFill>
                  <a:schemeClr val="bg1"/>
                </a:solidFill>
                <a:effectLst>
                  <a:outerShdw blurRad="38100" dist="38100" dir="2700000" algn="tl">
                    <a:srgbClr val="000000">
                      <a:alpha val="43137"/>
                    </a:srgbClr>
                  </a:outerShdw>
                </a:effectLst>
                <a:latin typeface="HY강B" pitchFamily="18" charset="-127"/>
                <a:ea typeface="HY강B" pitchFamily="18" charset="-127"/>
              </a:rPr>
              <a:t>여가서비스</a:t>
            </a:r>
            <a:endParaRPr lang="en-US" altLang="ko-KR" sz="1200" b="1" dirty="0">
              <a:solidFill>
                <a:schemeClr val="bg1"/>
              </a:solidFill>
              <a:effectLst>
                <a:outerShdw blurRad="38100" dist="38100" dir="2700000" algn="tl">
                  <a:srgbClr val="000000">
                    <a:alpha val="43137"/>
                  </a:srgbClr>
                </a:outerShdw>
              </a:effectLst>
              <a:latin typeface="HY강B" pitchFamily="18" charset="-127"/>
              <a:ea typeface="HY강B" pitchFamily="18" charset="-127"/>
              <a:cs typeface="Arial" pitchFamily="34" charset="0"/>
            </a:endParaRPr>
          </a:p>
        </p:txBody>
      </p:sp>
      <p:sp>
        <p:nvSpPr>
          <p:cNvPr id="24" name="AutoShape 21"/>
          <p:cNvSpPr>
            <a:spLocks noChangeArrowheads="1"/>
          </p:cNvSpPr>
          <p:nvPr/>
        </p:nvSpPr>
        <p:spPr bwMode="gray">
          <a:xfrm>
            <a:off x="6643701" y="1785927"/>
            <a:ext cx="1720851" cy="4643470"/>
          </a:xfrm>
          <a:prstGeom prst="roundRect">
            <a:avLst>
              <a:gd name="adj" fmla="val 18199"/>
            </a:avLst>
          </a:prstGeom>
          <a:solidFill>
            <a:srgbClr val="FFFFFF"/>
          </a:solidFill>
          <a:ln w="57150" algn="ctr">
            <a:solidFill>
              <a:srgbClr val="D9D9D9"/>
            </a:solidFill>
            <a:round/>
            <a:headEnd/>
            <a:tailEnd/>
          </a:ln>
          <a:effectLst/>
        </p:spPr>
        <p:txBody>
          <a:bodyPr anchor="ctr"/>
          <a:lstStyle/>
          <a:p>
            <a:endParaRPr lang="ko-KR" altLang="en-US"/>
          </a:p>
        </p:txBody>
      </p:sp>
      <p:sp>
        <p:nvSpPr>
          <p:cNvPr id="25" name="Rectangle 66"/>
          <p:cNvSpPr>
            <a:spLocks noChangeArrowheads="1"/>
          </p:cNvSpPr>
          <p:nvPr/>
        </p:nvSpPr>
        <p:spPr bwMode="gray">
          <a:xfrm>
            <a:off x="6858016" y="2857497"/>
            <a:ext cx="1219200" cy="3046988"/>
          </a:xfrm>
          <a:prstGeom prst="rect">
            <a:avLst/>
          </a:prstGeom>
          <a:noFill/>
          <a:ln w="9525">
            <a:noFill/>
            <a:miter lim="800000"/>
            <a:headEnd/>
            <a:tailEnd/>
          </a:ln>
        </p:spPr>
        <p:txBody>
          <a:bodyPr>
            <a:spAutoFit/>
          </a:bodyPr>
          <a:lstStyle/>
          <a:p>
            <a:pPr>
              <a:lnSpc>
                <a:spcPct val="200000"/>
              </a:lnSpc>
              <a:buClr>
                <a:schemeClr val="tx1"/>
              </a:buClr>
              <a:buSzPct val="60000"/>
              <a:buFont typeface="Wingdings" pitchFamily="2" charset="2"/>
              <a:buChar char="Ø"/>
            </a:pPr>
            <a:r>
              <a:rPr lang="en-US" altLang="ko-KR" sz="1600" dirty="0">
                <a:solidFill>
                  <a:srgbClr val="000000"/>
                </a:solidFill>
                <a:latin typeface="+mj-ea"/>
                <a:ea typeface="+mj-ea"/>
                <a:cs typeface="Arial" pitchFamily="34" charset="0"/>
              </a:rPr>
              <a:t> </a:t>
            </a:r>
            <a:r>
              <a:rPr lang="ko-KR" altLang="en-US" sz="1600" dirty="0" smtClean="0">
                <a:latin typeface="+mj-ea"/>
                <a:ea typeface="+mj-ea"/>
              </a:rPr>
              <a:t>개별식단</a:t>
            </a:r>
            <a:endParaRPr lang="en-US" altLang="ko-KR" sz="1600" dirty="0" smtClean="0">
              <a:latin typeface="+mj-ea"/>
              <a:ea typeface="+mj-ea"/>
            </a:endParaRPr>
          </a:p>
          <a:p>
            <a:pPr>
              <a:lnSpc>
                <a:spcPct val="200000"/>
              </a:lnSpc>
              <a:buClr>
                <a:schemeClr val="tx1"/>
              </a:buClr>
              <a:buSzPct val="60000"/>
              <a:buFont typeface="Wingdings" pitchFamily="2" charset="2"/>
              <a:buChar char="Ø"/>
            </a:pPr>
            <a:r>
              <a:rPr lang="ko-KR" altLang="en-US" sz="1600" dirty="0" smtClean="0">
                <a:latin typeface="+mj-ea"/>
                <a:ea typeface="+mj-ea"/>
              </a:rPr>
              <a:t> </a:t>
            </a:r>
            <a:r>
              <a:rPr lang="ko-KR" altLang="en-US" sz="1600" dirty="0" err="1" smtClean="0">
                <a:latin typeface="+mj-ea"/>
                <a:ea typeface="+mj-ea"/>
              </a:rPr>
              <a:t>저염식</a:t>
            </a:r>
            <a:r>
              <a:rPr lang="ko-KR" altLang="en-US" sz="1600" dirty="0" smtClean="0">
                <a:latin typeface="+mj-ea"/>
                <a:ea typeface="+mj-ea"/>
              </a:rPr>
              <a:t> 제공</a:t>
            </a:r>
            <a:endParaRPr lang="en-US" altLang="ko-KR" sz="1600" dirty="0" smtClean="0">
              <a:latin typeface="+mj-ea"/>
              <a:ea typeface="+mj-ea"/>
            </a:endParaRPr>
          </a:p>
          <a:p>
            <a:pPr>
              <a:lnSpc>
                <a:spcPct val="200000"/>
              </a:lnSpc>
              <a:buClr>
                <a:schemeClr val="tx1"/>
              </a:buClr>
              <a:buSzPct val="60000"/>
              <a:buFont typeface="Wingdings" pitchFamily="2" charset="2"/>
              <a:buChar char="Ø"/>
            </a:pPr>
            <a:r>
              <a:rPr lang="en-US" altLang="ko-KR" sz="1600" dirty="0" smtClean="0">
                <a:latin typeface="+mj-ea"/>
                <a:ea typeface="+mj-ea"/>
              </a:rPr>
              <a:t> </a:t>
            </a:r>
            <a:r>
              <a:rPr lang="ko-KR" altLang="en-US" sz="1600" dirty="0" smtClean="0">
                <a:latin typeface="+mj-ea"/>
                <a:ea typeface="+mj-ea"/>
              </a:rPr>
              <a:t>식사서비스</a:t>
            </a:r>
            <a:endParaRPr lang="en-US" altLang="ko-KR" sz="1600" dirty="0" smtClean="0">
              <a:latin typeface="+mj-ea"/>
              <a:ea typeface="+mj-ea"/>
            </a:endParaRPr>
          </a:p>
          <a:p>
            <a:pPr>
              <a:lnSpc>
                <a:spcPct val="200000"/>
              </a:lnSpc>
              <a:buClr>
                <a:schemeClr val="tx1"/>
              </a:buClr>
              <a:buSzPct val="60000"/>
              <a:buFont typeface="Wingdings" pitchFamily="2" charset="2"/>
              <a:buChar char="Ø"/>
            </a:pPr>
            <a:r>
              <a:rPr lang="ko-KR" altLang="en-US" sz="1600" dirty="0" smtClean="0">
                <a:latin typeface="+mj-ea"/>
                <a:ea typeface="+mj-ea"/>
              </a:rPr>
              <a:t> 급식관리</a:t>
            </a:r>
            <a:endParaRPr lang="en-US" altLang="ko-KR" sz="1600" dirty="0" smtClean="0">
              <a:latin typeface="+mj-ea"/>
              <a:ea typeface="+mj-ea"/>
            </a:endParaRPr>
          </a:p>
          <a:p>
            <a:pPr>
              <a:lnSpc>
                <a:spcPct val="200000"/>
              </a:lnSpc>
              <a:buClr>
                <a:schemeClr val="tx1"/>
              </a:buClr>
              <a:buSzPct val="60000"/>
              <a:buFont typeface="Wingdings" pitchFamily="2" charset="2"/>
              <a:buChar char="Ø"/>
            </a:pPr>
            <a:r>
              <a:rPr lang="ko-KR" altLang="en-US" sz="1600" dirty="0" smtClean="0">
                <a:solidFill>
                  <a:srgbClr val="000000"/>
                </a:solidFill>
                <a:latin typeface="+mj-ea"/>
                <a:ea typeface="+mj-ea"/>
                <a:cs typeface="Arial" pitchFamily="34" charset="0"/>
              </a:rPr>
              <a:t> 요리교실</a:t>
            </a:r>
            <a:endParaRPr lang="en-US" altLang="ko-KR" sz="1600" dirty="0" smtClean="0">
              <a:solidFill>
                <a:srgbClr val="000000"/>
              </a:solidFill>
              <a:latin typeface="+mj-ea"/>
              <a:ea typeface="+mj-ea"/>
              <a:cs typeface="Arial" pitchFamily="34" charset="0"/>
            </a:endParaRPr>
          </a:p>
          <a:p>
            <a:pPr>
              <a:lnSpc>
                <a:spcPct val="200000"/>
              </a:lnSpc>
              <a:buClr>
                <a:schemeClr val="tx1"/>
              </a:buClr>
              <a:buSzPct val="60000"/>
              <a:buFont typeface="Wingdings" pitchFamily="2" charset="2"/>
              <a:buChar char="Ø"/>
            </a:pPr>
            <a:r>
              <a:rPr lang="ko-KR" altLang="en-US" sz="1600" dirty="0" smtClean="0">
                <a:solidFill>
                  <a:srgbClr val="000000"/>
                </a:solidFill>
                <a:latin typeface="+mj-ea"/>
                <a:ea typeface="+mj-ea"/>
                <a:cs typeface="Arial" pitchFamily="34" charset="0"/>
              </a:rPr>
              <a:t> 영양상담</a:t>
            </a:r>
            <a:endParaRPr lang="en-US" altLang="ko-KR" sz="1600" dirty="0">
              <a:solidFill>
                <a:srgbClr val="000000"/>
              </a:solidFill>
              <a:latin typeface="+mj-ea"/>
              <a:ea typeface="+mj-ea"/>
              <a:cs typeface="Arial" pitchFamily="34" charset="0"/>
            </a:endParaRPr>
          </a:p>
        </p:txBody>
      </p:sp>
      <p:sp>
        <p:nvSpPr>
          <p:cNvPr id="26" name="Freeform 23"/>
          <p:cNvSpPr>
            <a:spLocks/>
          </p:cNvSpPr>
          <p:nvPr/>
        </p:nvSpPr>
        <p:spPr bwMode="invGray">
          <a:xfrm>
            <a:off x="6715142" y="1857365"/>
            <a:ext cx="1563687" cy="571504"/>
          </a:xfrm>
          <a:custGeom>
            <a:avLst/>
            <a:gdLst/>
            <a:ahLst/>
            <a:cxnLst>
              <a:cxn ang="0">
                <a:pos x="1" y="142"/>
              </a:cxn>
              <a:cxn ang="0">
                <a:pos x="0" y="335"/>
              </a:cxn>
              <a:cxn ang="0">
                <a:pos x="984" y="335"/>
              </a:cxn>
              <a:cxn ang="0">
                <a:pos x="985" y="160"/>
              </a:cxn>
              <a:cxn ang="0">
                <a:pos x="831" y="4"/>
              </a:cxn>
              <a:cxn ang="0">
                <a:pos x="151" y="0"/>
              </a:cxn>
              <a:cxn ang="0">
                <a:pos x="1" y="142"/>
              </a:cxn>
            </a:cxnLst>
            <a:rect l="0" t="0" r="r" b="b"/>
            <a:pathLst>
              <a:path w="985" h="335">
                <a:moveTo>
                  <a:pt x="1" y="142"/>
                </a:moveTo>
                <a:cubicBezTo>
                  <a:pt x="1" y="252"/>
                  <a:pt x="0" y="335"/>
                  <a:pt x="0" y="335"/>
                </a:cubicBezTo>
                <a:lnTo>
                  <a:pt x="984" y="335"/>
                </a:lnTo>
                <a:lnTo>
                  <a:pt x="985" y="160"/>
                </a:lnTo>
                <a:cubicBezTo>
                  <a:pt x="983" y="110"/>
                  <a:pt x="939" y="2"/>
                  <a:pt x="831" y="4"/>
                </a:cubicBezTo>
                <a:lnTo>
                  <a:pt x="151" y="0"/>
                </a:lnTo>
                <a:cubicBezTo>
                  <a:pt x="55" y="6"/>
                  <a:pt x="0" y="89"/>
                  <a:pt x="1" y="142"/>
                </a:cubicBezTo>
                <a:close/>
              </a:path>
            </a:pathLst>
          </a:custGeom>
          <a:solidFill>
            <a:schemeClr val="folHlink"/>
          </a:solidFill>
          <a:ln w="25400" cap="flat" cmpd="sng">
            <a:noFill/>
            <a:prstDash val="solid"/>
            <a:round/>
            <a:headEnd type="none" w="med" len="med"/>
            <a:tailEnd type="none" w="med" len="med"/>
          </a:ln>
          <a:effectLst/>
        </p:spPr>
        <p:txBody>
          <a:bodyPr anchor="ctr"/>
          <a:lstStyle/>
          <a:p>
            <a:endParaRPr lang="ko-KR" altLang="en-US">
              <a:effectLst>
                <a:outerShdw blurRad="38100" dist="38100" dir="2700000" algn="tl">
                  <a:srgbClr val="000000">
                    <a:alpha val="43137"/>
                  </a:srgbClr>
                </a:outerShdw>
              </a:effectLst>
              <a:latin typeface="HY강B" pitchFamily="18" charset="-127"/>
              <a:ea typeface="HY강B" pitchFamily="18" charset="-127"/>
            </a:endParaRPr>
          </a:p>
        </p:txBody>
      </p:sp>
      <p:sp>
        <p:nvSpPr>
          <p:cNvPr id="27" name="Rectangle 949"/>
          <p:cNvSpPr>
            <a:spLocks noChangeArrowheads="1"/>
          </p:cNvSpPr>
          <p:nvPr/>
        </p:nvSpPr>
        <p:spPr bwMode="gray">
          <a:xfrm>
            <a:off x="6786578" y="2000241"/>
            <a:ext cx="1504951" cy="276999"/>
          </a:xfrm>
          <a:prstGeom prst="rect">
            <a:avLst/>
          </a:prstGeom>
          <a:noFill/>
          <a:ln w="9525">
            <a:noFill/>
            <a:miter lim="800000"/>
            <a:headEnd/>
            <a:tailEnd/>
          </a:ln>
        </p:spPr>
        <p:txBody>
          <a:bodyPr>
            <a:spAutoFit/>
          </a:bodyPr>
          <a:lstStyle/>
          <a:p>
            <a:pPr algn="ctr"/>
            <a:r>
              <a:rPr lang="ko-KR" altLang="en-US" sz="1200" b="1" dirty="0" smtClean="0">
                <a:solidFill>
                  <a:srgbClr val="FFFFFF"/>
                </a:solidFill>
                <a:effectLst>
                  <a:outerShdw blurRad="38100" dist="38100" dir="2700000" algn="tl">
                    <a:srgbClr val="000000">
                      <a:alpha val="43137"/>
                    </a:srgbClr>
                  </a:outerShdw>
                </a:effectLst>
                <a:latin typeface="HY강B" pitchFamily="18" charset="-127"/>
                <a:ea typeface="HY강B" pitchFamily="18" charset="-127"/>
                <a:cs typeface="Arial" pitchFamily="34" charset="0"/>
              </a:rPr>
              <a:t>영양관리서비스</a:t>
            </a:r>
            <a:endParaRPr lang="en-US" altLang="ko-KR" sz="1200" b="1" dirty="0">
              <a:solidFill>
                <a:srgbClr val="FFFFFF"/>
              </a:solidFill>
              <a:effectLst>
                <a:outerShdw blurRad="38100" dist="38100" dir="2700000" algn="tl">
                  <a:srgbClr val="000000">
                    <a:alpha val="43137"/>
                  </a:srgbClr>
                </a:outerShdw>
              </a:effectLst>
              <a:latin typeface="HY강B" pitchFamily="18" charset="-127"/>
              <a:ea typeface="HY강B" pitchFamily="18" charset="-127"/>
              <a:cs typeface="Arial" pitchFamily="34" charset="0"/>
            </a:endParaRPr>
          </a:p>
        </p:txBody>
      </p:sp>
      <p:sp>
        <p:nvSpPr>
          <p:cNvPr id="30" name="TextBox 29"/>
          <p:cNvSpPr txBox="1">
            <a:spLocks noChangeArrowheads="1"/>
          </p:cNvSpPr>
          <p:nvPr/>
        </p:nvSpPr>
        <p:spPr bwMode="gray">
          <a:xfrm>
            <a:off x="5072067" y="5857892"/>
            <a:ext cx="457200" cy="707886"/>
          </a:xfrm>
          <a:prstGeom prst="rect">
            <a:avLst/>
          </a:prstGeom>
          <a:noFill/>
          <a:ln w="9525">
            <a:noFill/>
            <a:miter lim="800000"/>
            <a:headEnd/>
            <a:tailEnd/>
          </a:ln>
        </p:spPr>
        <p:txBody>
          <a:bodyPr wrap="square">
            <a:spAutoFit/>
          </a:bodyPr>
          <a:lstStyle/>
          <a:p>
            <a:pPr algn="ctr"/>
            <a:r>
              <a:rPr lang="en-US" altLang="ko-KR" sz="4000" b="1" dirty="0">
                <a:solidFill>
                  <a:srgbClr val="DDDDDD"/>
                </a:solidFill>
                <a:latin typeface="Arial Black" pitchFamily="34" charset="0"/>
                <a:ea typeface="굴림" pitchFamily="50" charset="-127"/>
                <a:cs typeface="Arial" pitchFamily="34" charset="0"/>
              </a:rPr>
              <a:t>3</a:t>
            </a:r>
          </a:p>
        </p:txBody>
      </p:sp>
      <p:sp>
        <p:nvSpPr>
          <p:cNvPr id="31" name="TextBox 30"/>
          <p:cNvSpPr txBox="1">
            <a:spLocks noChangeArrowheads="1"/>
          </p:cNvSpPr>
          <p:nvPr/>
        </p:nvSpPr>
        <p:spPr bwMode="gray">
          <a:xfrm>
            <a:off x="7358083" y="5857893"/>
            <a:ext cx="457200" cy="646331"/>
          </a:xfrm>
          <a:prstGeom prst="rect">
            <a:avLst/>
          </a:prstGeom>
          <a:noFill/>
          <a:ln w="9525">
            <a:noFill/>
            <a:miter lim="800000"/>
            <a:headEnd/>
            <a:tailEnd/>
          </a:ln>
        </p:spPr>
        <p:txBody>
          <a:bodyPr>
            <a:spAutoFit/>
          </a:bodyPr>
          <a:lstStyle/>
          <a:p>
            <a:pPr algn="ctr"/>
            <a:r>
              <a:rPr lang="en-US" altLang="ko-KR" sz="3600" b="1" dirty="0">
                <a:solidFill>
                  <a:srgbClr val="DDDDDD"/>
                </a:solidFill>
                <a:latin typeface="Arial Black" pitchFamily="34" charset="0"/>
                <a:ea typeface="굴림" pitchFamily="50" charset="-127"/>
                <a:cs typeface="Arial" pitchFamily="34" charset="0"/>
              </a:rPr>
              <a:t>4</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dissolv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dissolve">
                                      <p:cBhvr>
                                        <p:cTn id="30" dur="500"/>
                                        <p:tgtEl>
                                          <p:spTgt spid="18"/>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dissolve">
                                      <p:cBhvr>
                                        <p:cTn id="33" dur="500"/>
                                        <p:tgtEl>
                                          <p:spTgt spid="1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dissolve">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dissolve">
                                      <p:cBhvr>
                                        <p:cTn id="41" dur="500"/>
                                        <p:tgtEl>
                                          <p:spTgt spid="20"/>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dissolve">
                                      <p:cBhvr>
                                        <p:cTn id="44" dur="500"/>
                                        <p:tgtEl>
                                          <p:spTgt spid="21"/>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dissolve">
                                      <p:cBhvr>
                                        <p:cTn id="47" dur="500"/>
                                        <p:tgtEl>
                                          <p:spTgt spid="22"/>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dissolve">
                                      <p:cBhvr>
                                        <p:cTn id="50" dur="500"/>
                                        <p:tgtEl>
                                          <p:spTgt spid="23"/>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dissolve">
                                      <p:cBhvr>
                                        <p:cTn id="53" dur="5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dissolve">
                                      <p:cBhvr>
                                        <p:cTn id="61" dur="500"/>
                                        <p:tgtEl>
                                          <p:spTgt spid="25"/>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dissolve">
                                      <p:cBhvr>
                                        <p:cTn id="64" dur="500"/>
                                        <p:tgtEl>
                                          <p:spTgt spid="26"/>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dissolve">
                                      <p:cBhvr>
                                        <p:cTn id="67" dur="500"/>
                                        <p:tgtEl>
                                          <p:spTgt spid="27"/>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12" grpId="0" animBg="1"/>
      <p:bldP spid="13" grpId="0"/>
      <p:bldP spid="14" grpId="0" animBg="1"/>
      <p:bldP spid="15" grpId="0"/>
      <p:bldP spid="16" grpId="0" animBg="1"/>
      <p:bldP spid="17" grpId="0"/>
      <p:bldP spid="18" grpId="0" animBg="1"/>
      <p:bldP spid="19" grpId="0"/>
      <p:bldP spid="20" grpId="0" animBg="1"/>
      <p:bldP spid="21" grpId="0"/>
      <p:bldP spid="22" grpId="0" animBg="1"/>
      <p:bldP spid="23" grpId="0"/>
      <p:bldP spid="24" grpId="0" animBg="1"/>
      <p:bldP spid="25" grpId="0"/>
      <p:bldP spid="26" grpId="0" animBg="1"/>
      <p:bldP spid="27" grpId="0"/>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title"/>
          </p:nvPr>
        </p:nvSpPr>
        <p:spPr/>
        <p:txBody>
          <a:bodyPr>
            <a:normAutofit/>
          </a:bodyPr>
          <a:lstStyle/>
          <a:p>
            <a:pPr algn="l"/>
            <a:r>
              <a:rPr lang="en-US" altLang="ko-KR" sz="4800" b="1" dirty="0" smtClean="0">
                <a:ln w="1905"/>
                <a:solidFill>
                  <a:schemeClr val="accent2">
                    <a:lumMod val="75000"/>
                  </a:schemeClr>
                </a:solidFill>
                <a:effectLst>
                  <a:innerShdw blurRad="69850" dist="43180" dir="5400000">
                    <a:srgbClr val="000000">
                      <a:alpha val="65000"/>
                    </a:srgbClr>
                  </a:innerShdw>
                </a:effectLst>
              </a:rPr>
              <a:t>2014</a:t>
            </a:r>
            <a:r>
              <a:rPr lang="ko-KR" altLang="en-US" sz="4800" b="1" dirty="0" smtClean="0">
                <a:ln w="1905"/>
                <a:solidFill>
                  <a:schemeClr val="accent2">
                    <a:lumMod val="75000"/>
                  </a:schemeClr>
                </a:solidFill>
                <a:effectLst>
                  <a:innerShdw blurRad="69850" dist="43180" dir="5400000">
                    <a:srgbClr val="000000">
                      <a:alpha val="65000"/>
                    </a:srgbClr>
                  </a:innerShdw>
                </a:effectLst>
              </a:rPr>
              <a:t>년  중점사업</a:t>
            </a:r>
            <a:endParaRPr lang="ko-KR" altLang="en-US" sz="4800" b="1" dirty="0">
              <a:ln w="1905"/>
              <a:solidFill>
                <a:schemeClr val="accent2">
                  <a:lumMod val="75000"/>
                </a:schemeClr>
              </a:solidFill>
              <a:effectLst>
                <a:innerShdw blurRad="69850" dist="43180" dir="5400000">
                  <a:srgbClr val="000000">
                    <a:alpha val="65000"/>
                  </a:srgbClr>
                </a:innerShdw>
              </a:effectLst>
            </a:endParaRPr>
          </a:p>
        </p:txBody>
      </p:sp>
      <p:sp>
        <p:nvSpPr>
          <p:cNvPr id="18" name="직사각형 17"/>
          <p:cNvSpPr/>
          <p:nvPr/>
        </p:nvSpPr>
        <p:spPr>
          <a:xfrm>
            <a:off x="428596" y="1571613"/>
            <a:ext cx="7704856" cy="5078313"/>
          </a:xfrm>
          <a:prstGeom prst="rect">
            <a:avLst/>
          </a:prstGeom>
        </p:spPr>
        <p:txBody>
          <a:bodyPr wrap="square">
            <a:spAutoFit/>
          </a:bodyPr>
          <a:lstStyle/>
          <a:p>
            <a:pPr>
              <a:lnSpc>
                <a:spcPct val="150000"/>
              </a:lnSpc>
            </a:pPr>
            <a:r>
              <a:rPr lang="en-US" altLang="ko-KR" sz="2400" b="1" dirty="0" smtClean="0">
                <a:solidFill>
                  <a:schemeClr val="bg2">
                    <a:lumMod val="25000"/>
                  </a:schemeClr>
                </a:solidFill>
                <a:latin typeface="HY얕은샘물M" pitchFamily="18" charset="-127"/>
                <a:ea typeface="HY얕은샘물M" pitchFamily="18" charset="-127"/>
              </a:rPr>
              <a:t>1) </a:t>
            </a:r>
            <a:r>
              <a:rPr lang="ko-KR" altLang="en-US" sz="2400" b="1" dirty="0" smtClean="0">
                <a:solidFill>
                  <a:schemeClr val="bg2">
                    <a:lumMod val="25000"/>
                  </a:schemeClr>
                </a:solidFill>
                <a:latin typeface="HY얕은샘물M" pitchFamily="18" charset="-127"/>
                <a:ea typeface="HY얕은샘물M" pitchFamily="18" charset="-127"/>
              </a:rPr>
              <a:t>장기요양기관 평가준비 </a:t>
            </a:r>
            <a:endParaRPr lang="ko-KR" altLang="en-US" sz="2400" dirty="0" smtClean="0">
              <a:solidFill>
                <a:schemeClr val="bg2">
                  <a:lumMod val="25000"/>
                </a:schemeClr>
              </a:solidFill>
              <a:latin typeface="HY얕은샘물M" pitchFamily="18" charset="-127"/>
              <a:ea typeface="HY얕은샘물M" pitchFamily="18" charset="-127"/>
            </a:endParaRPr>
          </a:p>
          <a:p>
            <a:pPr marL="342900" indent="-342900">
              <a:lnSpc>
                <a:spcPct val="150000"/>
              </a:lnSpc>
              <a:buAutoNum type="arabicParenBoth"/>
            </a:pPr>
            <a:r>
              <a:rPr lang="en-US" altLang="ko-KR" sz="2400" dirty="0" smtClean="0">
                <a:solidFill>
                  <a:schemeClr val="bg2">
                    <a:lumMod val="25000"/>
                  </a:schemeClr>
                </a:solidFill>
                <a:latin typeface="HY얕은샘물M" pitchFamily="18" charset="-127"/>
                <a:ea typeface="HY얕은샘물M" pitchFamily="18" charset="-127"/>
              </a:rPr>
              <a:t>2015</a:t>
            </a:r>
            <a:r>
              <a:rPr lang="ko-KR" altLang="en-US" sz="2400" dirty="0" smtClean="0">
                <a:solidFill>
                  <a:schemeClr val="bg2">
                    <a:lumMod val="25000"/>
                  </a:schemeClr>
                </a:solidFill>
                <a:latin typeface="HY얕은샘물M" pitchFamily="18" charset="-127"/>
                <a:ea typeface="HY얕은샘물M" pitchFamily="18" charset="-127"/>
              </a:rPr>
              <a:t>년 예정인 노인장기요양평가 준비를 위한 성실한 사업 수행</a:t>
            </a:r>
          </a:p>
          <a:p>
            <a:pPr>
              <a:lnSpc>
                <a:spcPct val="150000"/>
              </a:lnSpc>
            </a:pPr>
            <a:endParaRPr lang="en-US" altLang="ko-KR" sz="2400" b="1" dirty="0" smtClean="0">
              <a:solidFill>
                <a:schemeClr val="bg2">
                  <a:lumMod val="25000"/>
                </a:schemeClr>
              </a:solidFill>
              <a:latin typeface="HY얕은샘물M" pitchFamily="18" charset="-127"/>
              <a:ea typeface="HY얕은샘물M" pitchFamily="18" charset="-127"/>
            </a:endParaRPr>
          </a:p>
          <a:p>
            <a:pPr>
              <a:lnSpc>
                <a:spcPct val="150000"/>
              </a:lnSpc>
            </a:pPr>
            <a:r>
              <a:rPr lang="en-US" altLang="ko-KR" sz="2400" b="1" dirty="0" smtClean="0">
                <a:solidFill>
                  <a:schemeClr val="bg2">
                    <a:lumMod val="25000"/>
                  </a:schemeClr>
                </a:solidFill>
                <a:latin typeface="HY얕은샘물M" pitchFamily="18" charset="-127"/>
                <a:ea typeface="HY얕은샘물M" pitchFamily="18" charset="-127"/>
              </a:rPr>
              <a:t>2) </a:t>
            </a:r>
            <a:r>
              <a:rPr lang="ko-KR" altLang="en-US" sz="2400" b="1" dirty="0" smtClean="0">
                <a:solidFill>
                  <a:schemeClr val="bg2">
                    <a:lumMod val="25000"/>
                  </a:schemeClr>
                </a:solidFill>
                <a:latin typeface="HY얕은샘물M" pitchFamily="18" charset="-127"/>
                <a:ea typeface="HY얕은샘물M" pitchFamily="18" charset="-127"/>
              </a:rPr>
              <a:t>프로그램 내실화</a:t>
            </a:r>
            <a:endParaRPr lang="ko-KR" altLang="en-US" sz="2400" dirty="0" smtClean="0">
              <a:solidFill>
                <a:schemeClr val="bg2">
                  <a:lumMod val="25000"/>
                </a:schemeClr>
              </a:solidFill>
              <a:latin typeface="HY얕은샘물M" pitchFamily="18" charset="-127"/>
              <a:ea typeface="HY얕은샘물M" pitchFamily="18" charset="-127"/>
            </a:endParaRPr>
          </a:p>
          <a:p>
            <a:pPr>
              <a:lnSpc>
                <a:spcPct val="150000"/>
              </a:lnSpc>
            </a:pPr>
            <a:r>
              <a:rPr lang="en-US" altLang="ko-KR" sz="2400" dirty="0" smtClean="0">
                <a:solidFill>
                  <a:schemeClr val="bg2">
                    <a:lumMod val="25000"/>
                  </a:schemeClr>
                </a:solidFill>
                <a:latin typeface="HY얕은샘물M" pitchFamily="18" charset="-127"/>
                <a:ea typeface="HY얕은샘물M" pitchFamily="18" charset="-127"/>
              </a:rPr>
              <a:t>(1) </a:t>
            </a:r>
            <a:r>
              <a:rPr lang="ko-KR" altLang="en-US" sz="2400" dirty="0" smtClean="0">
                <a:solidFill>
                  <a:schemeClr val="bg2">
                    <a:lumMod val="25000"/>
                  </a:schemeClr>
                </a:solidFill>
                <a:latin typeface="HY얕은샘물M" pitchFamily="18" charset="-127"/>
                <a:ea typeface="HY얕은샘물M" pitchFamily="18" charset="-127"/>
              </a:rPr>
              <a:t>맞춤형 프로그램 운영</a:t>
            </a:r>
            <a:r>
              <a:rPr lang="en-US" altLang="ko-KR" sz="2400" dirty="0" smtClean="0">
                <a:solidFill>
                  <a:schemeClr val="bg2">
                    <a:lumMod val="25000"/>
                  </a:schemeClr>
                </a:solidFill>
                <a:latin typeface="HY얕은샘물M" pitchFamily="18" charset="-127"/>
                <a:ea typeface="HY얕은샘물M" pitchFamily="18" charset="-127"/>
              </a:rPr>
              <a:t>(</a:t>
            </a:r>
            <a:r>
              <a:rPr lang="ko-KR" altLang="en-US" sz="2400" dirty="0" smtClean="0">
                <a:solidFill>
                  <a:schemeClr val="bg2">
                    <a:lumMod val="25000"/>
                  </a:schemeClr>
                </a:solidFill>
                <a:latin typeface="HY얕은샘물M" pitchFamily="18" charset="-127"/>
                <a:ea typeface="HY얕은샘물M" pitchFamily="18" charset="-127"/>
              </a:rPr>
              <a:t>여가</a:t>
            </a:r>
            <a:r>
              <a:rPr lang="en-US" altLang="ko-KR" sz="2400" dirty="0" smtClean="0">
                <a:solidFill>
                  <a:schemeClr val="bg2">
                    <a:lumMod val="25000"/>
                  </a:schemeClr>
                </a:solidFill>
                <a:latin typeface="HY얕은샘물M" pitchFamily="18" charset="-127"/>
                <a:ea typeface="HY얕은샘물M" pitchFamily="18" charset="-127"/>
              </a:rPr>
              <a:t>, </a:t>
            </a:r>
            <a:r>
              <a:rPr lang="ko-KR" altLang="en-US" sz="2400" dirty="0" smtClean="0">
                <a:solidFill>
                  <a:schemeClr val="bg2">
                    <a:lumMod val="25000"/>
                  </a:schemeClr>
                </a:solidFill>
                <a:latin typeface="HY얕은샘물M" pitchFamily="18" charset="-127"/>
                <a:ea typeface="HY얕은샘물M" pitchFamily="18" charset="-127"/>
              </a:rPr>
              <a:t>치매</a:t>
            </a:r>
            <a:r>
              <a:rPr lang="en-US" altLang="ko-KR" sz="2400" dirty="0" smtClean="0">
                <a:solidFill>
                  <a:schemeClr val="bg2">
                    <a:lumMod val="25000"/>
                  </a:schemeClr>
                </a:solidFill>
                <a:latin typeface="HY얕은샘물M" pitchFamily="18" charset="-127"/>
                <a:ea typeface="HY얕은샘물M" pitchFamily="18" charset="-127"/>
              </a:rPr>
              <a:t>, </a:t>
            </a:r>
            <a:r>
              <a:rPr lang="ko-KR" altLang="en-US" sz="2400" dirty="0" smtClean="0">
                <a:solidFill>
                  <a:schemeClr val="bg2">
                    <a:lumMod val="25000"/>
                  </a:schemeClr>
                </a:solidFill>
                <a:latin typeface="HY얕은샘물M" pitchFamily="18" charset="-127"/>
                <a:ea typeface="HY얕은샘물M" pitchFamily="18" charset="-127"/>
              </a:rPr>
              <a:t>재활 등</a:t>
            </a:r>
            <a:r>
              <a:rPr lang="en-US" altLang="ko-KR" sz="2400" dirty="0" smtClean="0">
                <a:solidFill>
                  <a:schemeClr val="bg2">
                    <a:lumMod val="25000"/>
                  </a:schemeClr>
                </a:solidFill>
                <a:latin typeface="HY얕은샘물M" pitchFamily="18" charset="-127"/>
                <a:ea typeface="HY얕은샘물M" pitchFamily="18" charset="-127"/>
              </a:rPr>
              <a:t>)</a:t>
            </a:r>
            <a:endParaRPr lang="ko-KR" altLang="en-US" sz="2400" dirty="0" smtClean="0">
              <a:solidFill>
                <a:schemeClr val="bg2">
                  <a:lumMod val="25000"/>
                </a:schemeClr>
              </a:solidFill>
              <a:latin typeface="HY얕은샘물M" pitchFamily="18" charset="-127"/>
              <a:ea typeface="HY얕은샘물M" pitchFamily="18" charset="-127"/>
            </a:endParaRPr>
          </a:p>
          <a:p>
            <a:pPr>
              <a:lnSpc>
                <a:spcPct val="150000"/>
              </a:lnSpc>
            </a:pPr>
            <a:r>
              <a:rPr lang="en-US" altLang="ko-KR" sz="2400" dirty="0" smtClean="0">
                <a:solidFill>
                  <a:schemeClr val="bg2">
                    <a:lumMod val="25000"/>
                  </a:schemeClr>
                </a:solidFill>
                <a:latin typeface="HY얕은샘물M" pitchFamily="18" charset="-127"/>
                <a:ea typeface="HY얕은샘물M" pitchFamily="18" charset="-127"/>
              </a:rPr>
              <a:t>(2) </a:t>
            </a:r>
            <a:r>
              <a:rPr lang="ko-KR" altLang="en-US" sz="2400" dirty="0" smtClean="0">
                <a:solidFill>
                  <a:schemeClr val="bg2">
                    <a:lumMod val="25000"/>
                  </a:schemeClr>
                </a:solidFill>
                <a:latin typeface="HY얕은샘물M" pitchFamily="18" charset="-127"/>
                <a:ea typeface="HY얕은샘물M" pitchFamily="18" charset="-127"/>
              </a:rPr>
              <a:t>대상자의 특성을 고려한 개별 프로그램 운영</a:t>
            </a:r>
          </a:p>
          <a:p>
            <a:pPr>
              <a:lnSpc>
                <a:spcPct val="150000"/>
              </a:lnSpc>
            </a:pPr>
            <a:endParaRPr lang="en-US" altLang="ko-KR" sz="2400" b="1" dirty="0" smtClean="0">
              <a:solidFill>
                <a:schemeClr val="bg2">
                  <a:lumMod val="25000"/>
                </a:schemeClr>
              </a:solidFill>
              <a:latin typeface="HY얕은샘물M" pitchFamily="18" charset="-127"/>
              <a:ea typeface="HY얕은샘물M" pitchFamily="18" charset="-127"/>
            </a:endParaRPr>
          </a:p>
          <a:p>
            <a:pPr>
              <a:lnSpc>
                <a:spcPct val="150000"/>
              </a:lnSpc>
            </a:pPr>
            <a:r>
              <a:rPr lang="en-US" altLang="ko-KR" sz="2400" b="1" dirty="0" smtClean="0">
                <a:solidFill>
                  <a:schemeClr val="bg2">
                    <a:lumMod val="25000"/>
                  </a:schemeClr>
                </a:solidFill>
                <a:latin typeface="HY얕은샘물M" pitchFamily="18" charset="-127"/>
                <a:ea typeface="HY얕은샘물M" pitchFamily="18" charset="-127"/>
              </a:rPr>
              <a:t>3) </a:t>
            </a:r>
            <a:r>
              <a:rPr lang="ko-KR" altLang="en-US" sz="2400" b="1" smtClean="0">
                <a:solidFill>
                  <a:schemeClr val="bg2">
                    <a:lumMod val="25000"/>
                  </a:schemeClr>
                </a:solidFill>
                <a:latin typeface="HY얕은샘물M" pitchFamily="18" charset="-127"/>
                <a:ea typeface="HY얕은샘물M" pitchFamily="18" charset="-127"/>
              </a:rPr>
              <a:t>사례중심 관리 사업</a:t>
            </a:r>
            <a:endParaRPr lang="en-US" altLang="ko-KR" sz="2400" b="1" dirty="0" smtClean="0">
              <a:solidFill>
                <a:schemeClr val="bg2">
                  <a:lumMod val="25000"/>
                </a:schemeClr>
              </a:solidFill>
              <a:latin typeface="HY얕은샘물M" pitchFamily="18" charset="-127"/>
              <a:ea typeface="HY얕은샘물M" pitchFamily="18" charset="-127"/>
            </a:endParaRPr>
          </a:p>
          <a:p>
            <a:pPr marL="342900" indent="-342900">
              <a:lnSpc>
                <a:spcPct val="150000"/>
              </a:lnSpc>
              <a:buAutoNum type="arabicParenBoth"/>
            </a:pPr>
            <a:r>
              <a:rPr lang="ko-KR" altLang="en-US" sz="2400" dirty="0" smtClean="0">
                <a:solidFill>
                  <a:schemeClr val="bg2">
                    <a:lumMod val="25000"/>
                  </a:schemeClr>
                </a:solidFill>
                <a:latin typeface="HY얕은샘물M" pitchFamily="18" charset="-127"/>
                <a:ea typeface="HY얕은샘물M" pitchFamily="18" charset="-127"/>
              </a:rPr>
              <a:t>계획과</a:t>
            </a:r>
            <a:r>
              <a:rPr lang="en-US" altLang="ko-KR" sz="2400" dirty="0" smtClean="0">
                <a:solidFill>
                  <a:schemeClr val="bg2">
                    <a:lumMod val="25000"/>
                  </a:schemeClr>
                </a:solidFill>
                <a:latin typeface="HY얕은샘물M" pitchFamily="18" charset="-127"/>
                <a:ea typeface="HY얕은샘물M" pitchFamily="18" charset="-127"/>
              </a:rPr>
              <a:t>, </a:t>
            </a:r>
            <a:r>
              <a:rPr lang="ko-KR" altLang="en-US" sz="2400" dirty="0" smtClean="0">
                <a:solidFill>
                  <a:schemeClr val="bg2">
                    <a:lumMod val="25000"/>
                  </a:schemeClr>
                </a:solidFill>
                <a:latin typeface="HY얕은샘물M" pitchFamily="18" charset="-127"/>
                <a:ea typeface="HY얕은샘물M" pitchFamily="18" charset="-127"/>
              </a:rPr>
              <a:t>진행</a:t>
            </a:r>
            <a:r>
              <a:rPr lang="en-US" altLang="ko-KR" sz="2400" dirty="0" smtClean="0">
                <a:solidFill>
                  <a:schemeClr val="bg2">
                    <a:lumMod val="25000"/>
                  </a:schemeClr>
                </a:solidFill>
                <a:latin typeface="HY얕은샘물M" pitchFamily="18" charset="-127"/>
                <a:ea typeface="HY얕은샘물M" pitchFamily="18" charset="-127"/>
              </a:rPr>
              <a:t>, </a:t>
            </a:r>
            <a:r>
              <a:rPr lang="ko-KR" altLang="en-US" sz="2400" dirty="0" smtClean="0">
                <a:solidFill>
                  <a:schemeClr val="bg2">
                    <a:lumMod val="25000"/>
                  </a:schemeClr>
                </a:solidFill>
                <a:latin typeface="HY얕은샘물M" pitchFamily="18" charset="-127"/>
                <a:ea typeface="HY얕은샘물M" pitchFamily="18" charset="-127"/>
              </a:rPr>
              <a:t>평가 의 체계적인 사례관리 운영</a:t>
            </a:r>
            <a:endParaRPr lang="en-US" altLang="ko-KR" sz="2400" dirty="0" smtClean="0">
              <a:solidFill>
                <a:schemeClr val="bg2">
                  <a:lumMod val="25000"/>
                </a:schemeClr>
              </a:solidFill>
              <a:latin typeface="HY얕은샘물M" pitchFamily="18" charset="-127"/>
              <a:ea typeface="HY얕은샘물M" pitchFamily="18" charset="-127"/>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normAutofit/>
          </a:bodyPr>
          <a:lstStyle/>
          <a:p>
            <a:r>
              <a:rPr lang="en-US" altLang="ko-KR" sz="4800" b="1" dirty="0" smtClean="0">
                <a:ln w="1905"/>
                <a:solidFill>
                  <a:schemeClr val="accent2">
                    <a:lumMod val="75000"/>
                  </a:schemeClr>
                </a:solidFill>
                <a:effectLst>
                  <a:innerShdw blurRad="69850" dist="43180" dir="5400000">
                    <a:srgbClr val="000000">
                      <a:alpha val="65000"/>
                    </a:srgbClr>
                  </a:innerShdw>
                </a:effectLst>
              </a:rPr>
              <a:t>2014</a:t>
            </a:r>
            <a:r>
              <a:rPr lang="ko-KR" altLang="en-US" sz="4800" b="1" dirty="0" smtClean="0">
                <a:ln w="1905"/>
                <a:solidFill>
                  <a:schemeClr val="accent2">
                    <a:lumMod val="75000"/>
                  </a:schemeClr>
                </a:solidFill>
                <a:effectLst>
                  <a:innerShdw blurRad="69850" dist="43180" dir="5400000">
                    <a:srgbClr val="000000">
                      <a:alpha val="65000"/>
                    </a:srgbClr>
                  </a:innerShdw>
                </a:effectLst>
              </a:rPr>
              <a:t>년 맞춤형 외부강사 프로그램</a:t>
            </a:r>
            <a:endParaRPr lang="ko-KR" altLang="en-US" sz="4800" b="1" dirty="0">
              <a:ln w="1905"/>
              <a:solidFill>
                <a:schemeClr val="accent2">
                  <a:lumMod val="75000"/>
                </a:schemeClr>
              </a:solidFill>
              <a:effectLst>
                <a:innerShdw blurRad="69850" dist="43180" dir="5400000">
                  <a:srgbClr val="000000">
                    <a:alpha val="65000"/>
                  </a:srgbClr>
                </a:innerShdw>
              </a:effectLst>
            </a:endParaRPr>
          </a:p>
        </p:txBody>
      </p:sp>
      <p:graphicFrame>
        <p:nvGraphicFramePr>
          <p:cNvPr id="53" name="내용 개체 틀 52"/>
          <p:cNvGraphicFramePr>
            <a:graphicFrameLocks noGrp="1"/>
          </p:cNvGraphicFramePr>
          <p:nvPr>
            <p:ph sz="quarter" idx="1"/>
          </p:nvPr>
        </p:nvGraphicFramePr>
        <p:xfrm>
          <a:off x="428596" y="1928802"/>
          <a:ext cx="8153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plus(in)">
                                      <p:cBhvr>
                                        <p:cTn id="7"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3"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normAutofit/>
          </a:bodyPr>
          <a:lstStyle/>
          <a:p>
            <a:r>
              <a:rPr lang="en-US" altLang="ko-KR" sz="4800" b="1" dirty="0" smtClean="0">
                <a:ln w="1905"/>
                <a:solidFill>
                  <a:schemeClr val="accent2">
                    <a:lumMod val="75000"/>
                  </a:schemeClr>
                </a:solidFill>
                <a:effectLst>
                  <a:innerShdw blurRad="69850" dist="43180" dir="5400000">
                    <a:srgbClr val="000000">
                      <a:alpha val="65000"/>
                    </a:srgbClr>
                  </a:innerShdw>
                </a:effectLst>
              </a:rPr>
              <a:t>2014</a:t>
            </a:r>
            <a:r>
              <a:rPr lang="ko-KR" altLang="en-US" sz="4800" b="1" dirty="0" smtClean="0">
                <a:ln w="1905"/>
                <a:solidFill>
                  <a:schemeClr val="accent2">
                    <a:lumMod val="75000"/>
                  </a:schemeClr>
                </a:solidFill>
                <a:effectLst>
                  <a:innerShdw blurRad="69850" dist="43180" dir="5400000">
                    <a:srgbClr val="000000">
                      <a:alpha val="65000"/>
                    </a:srgbClr>
                  </a:innerShdw>
                </a:effectLst>
              </a:rPr>
              <a:t>년 맞춤형 내부 프로그램</a:t>
            </a:r>
            <a:endParaRPr lang="ko-KR" altLang="en-US" sz="4800" b="1" dirty="0">
              <a:ln w="1905"/>
              <a:solidFill>
                <a:schemeClr val="accent2">
                  <a:lumMod val="75000"/>
                </a:schemeClr>
              </a:solidFill>
              <a:effectLst>
                <a:innerShdw blurRad="69850" dist="43180" dir="5400000">
                  <a:srgbClr val="000000">
                    <a:alpha val="65000"/>
                  </a:srgbClr>
                </a:innerShdw>
              </a:effectLst>
            </a:endParaRPr>
          </a:p>
        </p:txBody>
      </p:sp>
      <p:graphicFrame>
        <p:nvGraphicFramePr>
          <p:cNvPr id="53" name="내용 개체 틀 52"/>
          <p:cNvGraphicFramePr>
            <a:graphicFrameLocks noGrp="1"/>
          </p:cNvGraphicFramePr>
          <p:nvPr>
            <p:ph sz="quarter" idx="1"/>
            <p:extLst>
              <p:ext uri="{D42A27DB-BD31-4B8C-83A1-F6EECF244321}">
                <p14:modId xmlns:p14="http://schemas.microsoft.com/office/powerpoint/2010/main" val="563053439"/>
              </p:ext>
            </p:extLst>
          </p:nvPr>
        </p:nvGraphicFramePr>
        <p:xfrm>
          <a:off x="428596" y="1928802"/>
          <a:ext cx="8153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plus(in)">
                                      <p:cBhvr>
                                        <p:cTn id="7"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3"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모서리가 둥근 직사각형 1"/>
          <p:cNvSpPr/>
          <p:nvPr/>
        </p:nvSpPr>
        <p:spPr>
          <a:xfrm>
            <a:off x="1547664" y="764705"/>
            <a:ext cx="6264696" cy="1224136"/>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ko-KR" altLang="en-US" sz="4000" dirty="0" smtClean="0"/>
              <a:t>장기추진사업</a:t>
            </a:r>
            <a:endParaRPr lang="ko-KR" altLang="en-US" sz="4000" dirty="0"/>
          </a:p>
        </p:txBody>
      </p:sp>
      <p:sp>
        <p:nvSpPr>
          <p:cNvPr id="3" name="모서리가 둥근 직사각형 2"/>
          <p:cNvSpPr/>
          <p:nvPr/>
        </p:nvSpPr>
        <p:spPr>
          <a:xfrm>
            <a:off x="1475656" y="2708921"/>
            <a:ext cx="6480720" cy="36004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ko-KR" altLang="en-US" sz="3200" dirty="0" smtClean="0"/>
              <a:t>옥상하늘정원 기금조성사업</a:t>
            </a:r>
            <a:endParaRPr lang="en-US" altLang="ko-KR" sz="3200" dirty="0" smtClean="0"/>
          </a:p>
          <a:p>
            <a:pPr algn="ctr"/>
            <a:r>
              <a:rPr lang="ko-KR" altLang="en-US" sz="3200" dirty="0" smtClean="0"/>
              <a:t> </a:t>
            </a:r>
            <a:endParaRPr lang="en-US" altLang="ko-KR" sz="3200" dirty="0" smtClean="0"/>
          </a:p>
          <a:p>
            <a:pPr algn="ctr"/>
            <a:r>
              <a:rPr lang="ko-KR" altLang="en-US" sz="3200" dirty="0" smtClean="0"/>
              <a:t>모금함 설치</a:t>
            </a:r>
            <a:r>
              <a:rPr lang="en-US" altLang="ko-KR" sz="3200" dirty="0" smtClean="0"/>
              <a:t> </a:t>
            </a:r>
          </a:p>
          <a:p>
            <a:pPr algn="ctr"/>
            <a:r>
              <a:rPr lang="ko-KR" altLang="en-US" sz="3200" dirty="0" smtClean="0"/>
              <a:t>녹색공모사업 </a:t>
            </a:r>
            <a:endParaRPr lang="en-US" altLang="ko-KR" sz="3200" dirty="0" smtClean="0"/>
          </a:p>
          <a:p>
            <a:pPr algn="ctr"/>
            <a:r>
              <a:rPr lang="ko-KR" altLang="en-US" sz="3200" dirty="0" smtClean="0"/>
              <a:t>바자회 매년 </a:t>
            </a:r>
            <a:r>
              <a:rPr lang="en-US" altLang="ko-KR" sz="3200" dirty="0" smtClean="0"/>
              <a:t>1</a:t>
            </a:r>
            <a:r>
              <a:rPr lang="ko-KR" altLang="en-US" sz="3200" dirty="0" smtClean="0"/>
              <a:t>회 실시</a:t>
            </a:r>
            <a:endParaRPr lang="ko-KR" altLang="en-US" sz="3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모서리가 둥근 직사각형 1"/>
          <p:cNvSpPr/>
          <p:nvPr/>
        </p:nvSpPr>
        <p:spPr>
          <a:xfrm>
            <a:off x="1079612" y="219510"/>
            <a:ext cx="7056784" cy="1224136"/>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ko-KR" altLang="en-US" sz="4000" dirty="0" smtClean="0"/>
              <a:t>가족 협조사항 </a:t>
            </a:r>
            <a:endParaRPr lang="ko-KR" altLang="en-US" sz="4000" dirty="0"/>
          </a:p>
        </p:txBody>
      </p:sp>
      <p:sp>
        <p:nvSpPr>
          <p:cNvPr id="3" name="모서리가 둥근 직사각형 2"/>
          <p:cNvSpPr/>
          <p:nvPr/>
        </p:nvSpPr>
        <p:spPr>
          <a:xfrm>
            <a:off x="899592" y="1673424"/>
            <a:ext cx="7416824" cy="5184576"/>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ltLang="ko-KR" sz="3200" dirty="0" smtClean="0"/>
          </a:p>
        </p:txBody>
      </p:sp>
      <p:sp>
        <p:nvSpPr>
          <p:cNvPr id="4" name="TextBox 3"/>
          <p:cNvSpPr txBox="1"/>
          <p:nvPr/>
        </p:nvSpPr>
        <p:spPr>
          <a:xfrm>
            <a:off x="1536839" y="1911951"/>
            <a:ext cx="6120680" cy="369332"/>
          </a:xfrm>
          <a:prstGeom prst="rect">
            <a:avLst/>
          </a:prstGeom>
          <a:noFill/>
        </p:spPr>
        <p:txBody>
          <a:bodyPr wrap="square" rtlCol="0">
            <a:spAutoFit/>
          </a:bodyPr>
          <a:lstStyle/>
          <a:p>
            <a:r>
              <a:rPr lang="en-US" altLang="ko-KR" dirty="0" smtClean="0"/>
              <a:t>1. </a:t>
            </a:r>
            <a:r>
              <a:rPr lang="ko-KR" altLang="en-US" dirty="0" smtClean="0"/>
              <a:t>면회시간은 </a:t>
            </a:r>
            <a:r>
              <a:rPr lang="en-US" altLang="ko-KR" dirty="0" smtClean="0"/>
              <a:t>08:00 ~ 21:00  </a:t>
            </a:r>
            <a:r>
              <a:rPr lang="ko-KR" altLang="en-US" dirty="0" smtClean="0"/>
              <a:t>시간을 준수해주세요 </a:t>
            </a:r>
            <a:endParaRPr lang="ko-KR" altLang="en-US" dirty="0"/>
          </a:p>
        </p:txBody>
      </p:sp>
      <p:sp>
        <p:nvSpPr>
          <p:cNvPr id="5" name="TextBox 4"/>
          <p:cNvSpPr txBox="1"/>
          <p:nvPr/>
        </p:nvSpPr>
        <p:spPr>
          <a:xfrm>
            <a:off x="1546125" y="2753896"/>
            <a:ext cx="6696744" cy="369332"/>
          </a:xfrm>
          <a:prstGeom prst="rect">
            <a:avLst/>
          </a:prstGeom>
          <a:noFill/>
        </p:spPr>
        <p:txBody>
          <a:bodyPr wrap="square" rtlCol="0">
            <a:spAutoFit/>
          </a:bodyPr>
          <a:lstStyle/>
          <a:p>
            <a:r>
              <a:rPr lang="en-US" altLang="ko-KR" dirty="0" smtClean="0"/>
              <a:t>3. </a:t>
            </a:r>
            <a:r>
              <a:rPr lang="ko-KR" altLang="en-US" dirty="0" smtClean="0"/>
              <a:t>많은 양의 음식물 반입은 오히려 어르신의 건강을 해칩니다</a:t>
            </a:r>
            <a:r>
              <a:rPr lang="en-US" altLang="ko-KR" dirty="0" smtClean="0"/>
              <a:t>. (</a:t>
            </a:r>
            <a:r>
              <a:rPr lang="ko-KR" altLang="en-US" dirty="0" smtClean="0"/>
              <a:t>한끼 </a:t>
            </a:r>
            <a:r>
              <a:rPr lang="ko-KR" altLang="en-US" dirty="0" err="1" smtClean="0"/>
              <a:t>드실양만</a:t>
            </a:r>
            <a:r>
              <a:rPr lang="ko-KR" altLang="en-US" dirty="0" smtClean="0"/>
              <a:t> 적당히 </a:t>
            </a:r>
            <a:r>
              <a:rPr lang="en-US" altLang="ko-KR" dirty="0" smtClean="0"/>
              <a:t>~~) </a:t>
            </a:r>
            <a:endParaRPr lang="ko-KR" altLang="en-US" dirty="0"/>
          </a:p>
        </p:txBody>
      </p:sp>
      <p:sp>
        <p:nvSpPr>
          <p:cNvPr id="6" name="TextBox 5"/>
          <p:cNvSpPr txBox="1"/>
          <p:nvPr/>
        </p:nvSpPr>
        <p:spPr>
          <a:xfrm>
            <a:off x="1485657" y="5566636"/>
            <a:ext cx="5184576" cy="369332"/>
          </a:xfrm>
          <a:prstGeom prst="rect">
            <a:avLst/>
          </a:prstGeom>
          <a:noFill/>
        </p:spPr>
        <p:txBody>
          <a:bodyPr wrap="square" rtlCol="0">
            <a:spAutoFit/>
          </a:bodyPr>
          <a:lstStyle/>
          <a:p>
            <a:r>
              <a:rPr lang="en-US" altLang="ko-KR" dirty="0" smtClean="0"/>
              <a:t>10. </a:t>
            </a:r>
            <a:r>
              <a:rPr lang="ko-KR" altLang="en-US" dirty="0" smtClean="0"/>
              <a:t>입소비용납부는 미납되지 않도록 </a:t>
            </a:r>
            <a:r>
              <a:rPr lang="en-US" altLang="ko-KR" dirty="0" smtClean="0"/>
              <a:t>10 ~15</a:t>
            </a:r>
            <a:r>
              <a:rPr lang="ko-KR" altLang="en-US" dirty="0" smtClean="0"/>
              <a:t>일 사이에 입금해주세요</a:t>
            </a:r>
            <a:endParaRPr lang="ko-KR" altLang="en-US" dirty="0"/>
          </a:p>
        </p:txBody>
      </p:sp>
      <p:sp>
        <p:nvSpPr>
          <p:cNvPr id="7" name="TextBox 6"/>
          <p:cNvSpPr txBox="1"/>
          <p:nvPr/>
        </p:nvSpPr>
        <p:spPr>
          <a:xfrm>
            <a:off x="1522553" y="5145111"/>
            <a:ext cx="5112568" cy="369332"/>
          </a:xfrm>
          <a:prstGeom prst="rect">
            <a:avLst/>
          </a:prstGeom>
          <a:noFill/>
        </p:spPr>
        <p:txBody>
          <a:bodyPr wrap="square" rtlCol="0">
            <a:spAutoFit/>
          </a:bodyPr>
          <a:lstStyle/>
          <a:p>
            <a:r>
              <a:rPr lang="en-US" altLang="ko-KR" dirty="0"/>
              <a:t>9</a:t>
            </a:r>
            <a:r>
              <a:rPr lang="en-US" altLang="ko-KR" dirty="0" smtClean="0"/>
              <a:t>. </a:t>
            </a:r>
            <a:r>
              <a:rPr lang="ko-KR" altLang="en-US" dirty="0" smtClean="0"/>
              <a:t>수가비용이 </a:t>
            </a:r>
            <a:r>
              <a:rPr lang="en-US" altLang="ko-KR" dirty="0" smtClean="0"/>
              <a:t>7</a:t>
            </a:r>
            <a:r>
              <a:rPr lang="ko-KR" altLang="en-US" dirty="0" smtClean="0"/>
              <a:t>월에 인상 예정으로</a:t>
            </a:r>
            <a:r>
              <a:rPr lang="en-US" altLang="ko-KR" dirty="0" smtClean="0"/>
              <a:t>. </a:t>
            </a:r>
            <a:r>
              <a:rPr lang="ko-KR" altLang="en-US" dirty="0" smtClean="0"/>
              <a:t>이용료 증가를 안내합니다</a:t>
            </a:r>
            <a:r>
              <a:rPr lang="en-US" altLang="ko-KR" dirty="0" smtClean="0"/>
              <a:t> </a:t>
            </a:r>
            <a:endParaRPr lang="ko-KR" altLang="en-US" dirty="0"/>
          </a:p>
        </p:txBody>
      </p:sp>
      <p:sp>
        <p:nvSpPr>
          <p:cNvPr id="8" name="TextBox 7"/>
          <p:cNvSpPr txBox="1"/>
          <p:nvPr/>
        </p:nvSpPr>
        <p:spPr>
          <a:xfrm>
            <a:off x="1533900" y="3145827"/>
            <a:ext cx="5256584" cy="369332"/>
          </a:xfrm>
          <a:prstGeom prst="rect">
            <a:avLst/>
          </a:prstGeom>
          <a:noFill/>
        </p:spPr>
        <p:txBody>
          <a:bodyPr wrap="square" rtlCol="0">
            <a:spAutoFit/>
          </a:bodyPr>
          <a:lstStyle/>
          <a:p>
            <a:r>
              <a:rPr lang="en-US" altLang="ko-KR" dirty="0" smtClean="0"/>
              <a:t>4. </a:t>
            </a:r>
            <a:r>
              <a:rPr lang="ko-KR" altLang="en-US" dirty="0" smtClean="0"/>
              <a:t>무리한 운동은 어르신에게 도움이 되지 않아요</a:t>
            </a:r>
            <a:r>
              <a:rPr lang="en-US" altLang="ko-KR" dirty="0" smtClean="0"/>
              <a:t>.  </a:t>
            </a:r>
            <a:endParaRPr lang="ko-KR" altLang="en-US" dirty="0"/>
          </a:p>
        </p:txBody>
      </p:sp>
      <p:sp>
        <p:nvSpPr>
          <p:cNvPr id="9" name="TextBox 8"/>
          <p:cNvSpPr txBox="1"/>
          <p:nvPr/>
        </p:nvSpPr>
        <p:spPr>
          <a:xfrm>
            <a:off x="1504311" y="6011751"/>
            <a:ext cx="5400600" cy="369332"/>
          </a:xfrm>
          <a:prstGeom prst="rect">
            <a:avLst/>
          </a:prstGeom>
          <a:noFill/>
        </p:spPr>
        <p:txBody>
          <a:bodyPr wrap="square" rtlCol="0">
            <a:spAutoFit/>
          </a:bodyPr>
          <a:lstStyle/>
          <a:p>
            <a:r>
              <a:rPr lang="en-US" altLang="ko-KR" dirty="0" smtClean="0"/>
              <a:t>11. </a:t>
            </a:r>
            <a:r>
              <a:rPr lang="ko-KR" altLang="en-US" dirty="0" smtClean="0"/>
              <a:t>건강악화 및 임종은 병원으로 이동해 주세요</a:t>
            </a:r>
            <a:r>
              <a:rPr lang="en-US" altLang="ko-KR" dirty="0" smtClean="0"/>
              <a:t>.</a:t>
            </a:r>
            <a:endParaRPr lang="ko-KR" altLang="en-US" dirty="0"/>
          </a:p>
        </p:txBody>
      </p:sp>
      <p:sp>
        <p:nvSpPr>
          <p:cNvPr id="10" name="TextBox 9"/>
          <p:cNvSpPr txBox="1"/>
          <p:nvPr/>
        </p:nvSpPr>
        <p:spPr>
          <a:xfrm>
            <a:off x="1530055" y="4730498"/>
            <a:ext cx="4752528" cy="369332"/>
          </a:xfrm>
          <a:prstGeom prst="rect">
            <a:avLst/>
          </a:prstGeom>
          <a:noFill/>
        </p:spPr>
        <p:txBody>
          <a:bodyPr wrap="square" rtlCol="0">
            <a:spAutoFit/>
          </a:bodyPr>
          <a:lstStyle/>
          <a:p>
            <a:r>
              <a:rPr lang="en-US" altLang="ko-KR" dirty="0"/>
              <a:t>8</a:t>
            </a:r>
            <a:r>
              <a:rPr lang="en-US" altLang="ko-KR" dirty="0" smtClean="0"/>
              <a:t>. </a:t>
            </a:r>
            <a:r>
              <a:rPr lang="ko-KR" altLang="en-US" dirty="0" err="1" smtClean="0"/>
              <a:t>가족분들의</a:t>
            </a:r>
            <a:r>
              <a:rPr lang="ko-KR" altLang="en-US" dirty="0" smtClean="0"/>
              <a:t> 취침은 </a:t>
            </a:r>
            <a:r>
              <a:rPr lang="ko-KR" altLang="en-US" dirty="0" err="1" smtClean="0"/>
              <a:t>안되요</a:t>
            </a:r>
            <a:r>
              <a:rPr lang="ko-KR" altLang="en-US" dirty="0" smtClean="0"/>
              <a:t> </a:t>
            </a:r>
            <a:r>
              <a:rPr lang="en-US" altLang="ko-KR" dirty="0" smtClean="0"/>
              <a:t>. </a:t>
            </a:r>
            <a:r>
              <a:rPr lang="ko-KR" altLang="en-US" dirty="0" smtClean="0"/>
              <a:t>숙면은 집에서 </a:t>
            </a:r>
            <a:r>
              <a:rPr lang="en-US" altLang="ko-KR" dirty="0" smtClean="0"/>
              <a:t>^^ </a:t>
            </a:r>
            <a:endParaRPr lang="ko-KR" altLang="en-US" dirty="0"/>
          </a:p>
        </p:txBody>
      </p:sp>
      <p:sp>
        <p:nvSpPr>
          <p:cNvPr id="11" name="TextBox 10"/>
          <p:cNvSpPr txBox="1"/>
          <p:nvPr/>
        </p:nvSpPr>
        <p:spPr>
          <a:xfrm>
            <a:off x="1530053" y="3567352"/>
            <a:ext cx="4968552" cy="369332"/>
          </a:xfrm>
          <a:prstGeom prst="rect">
            <a:avLst/>
          </a:prstGeom>
          <a:noFill/>
        </p:spPr>
        <p:txBody>
          <a:bodyPr wrap="square" rtlCol="0">
            <a:spAutoFit/>
          </a:bodyPr>
          <a:lstStyle/>
          <a:p>
            <a:r>
              <a:rPr lang="en-US" altLang="ko-KR" dirty="0" smtClean="0"/>
              <a:t>5. </a:t>
            </a:r>
            <a:r>
              <a:rPr lang="ko-KR" altLang="en-US" dirty="0" smtClean="0"/>
              <a:t>어르신 상태와 환경에 따라서 침실이동이 발생할 수 있습니다</a:t>
            </a:r>
            <a:r>
              <a:rPr lang="en-US" altLang="ko-KR" dirty="0" smtClean="0"/>
              <a:t>.</a:t>
            </a:r>
            <a:endParaRPr lang="ko-KR" altLang="en-US" dirty="0"/>
          </a:p>
        </p:txBody>
      </p:sp>
      <p:sp>
        <p:nvSpPr>
          <p:cNvPr id="12" name="TextBox 11"/>
          <p:cNvSpPr txBox="1"/>
          <p:nvPr/>
        </p:nvSpPr>
        <p:spPr>
          <a:xfrm>
            <a:off x="1536840" y="2312503"/>
            <a:ext cx="6071639" cy="369332"/>
          </a:xfrm>
          <a:prstGeom prst="rect">
            <a:avLst/>
          </a:prstGeom>
          <a:noFill/>
        </p:spPr>
        <p:txBody>
          <a:bodyPr wrap="square" rtlCol="0">
            <a:spAutoFit/>
          </a:bodyPr>
          <a:lstStyle/>
          <a:p>
            <a:r>
              <a:rPr lang="en-US" altLang="ko-KR" dirty="0" smtClean="0"/>
              <a:t>2. </a:t>
            </a:r>
            <a:r>
              <a:rPr lang="ko-KR" altLang="en-US" dirty="0" err="1" smtClean="0"/>
              <a:t>방문시</a:t>
            </a:r>
            <a:r>
              <a:rPr lang="ko-KR" altLang="en-US" dirty="0" smtClean="0"/>
              <a:t> 방문기록대장에 꼭 서명해주시고 면회는 </a:t>
            </a:r>
            <a:r>
              <a:rPr lang="en-US" altLang="ko-KR" dirty="0" smtClean="0"/>
              <a:t>1</a:t>
            </a:r>
            <a:r>
              <a:rPr lang="ko-KR" altLang="en-US" dirty="0" smtClean="0"/>
              <a:t>층 면회실을 이용해주세요 </a:t>
            </a:r>
            <a:endParaRPr lang="ko-KR" altLang="en-US" dirty="0"/>
          </a:p>
        </p:txBody>
      </p:sp>
      <p:sp>
        <p:nvSpPr>
          <p:cNvPr id="13" name="TextBox 12"/>
          <p:cNvSpPr txBox="1"/>
          <p:nvPr/>
        </p:nvSpPr>
        <p:spPr>
          <a:xfrm>
            <a:off x="1536428" y="3964414"/>
            <a:ext cx="5004459" cy="369332"/>
          </a:xfrm>
          <a:prstGeom prst="rect">
            <a:avLst/>
          </a:prstGeom>
          <a:noFill/>
        </p:spPr>
        <p:txBody>
          <a:bodyPr wrap="square" rtlCol="0">
            <a:spAutoFit/>
          </a:bodyPr>
          <a:lstStyle/>
          <a:p>
            <a:r>
              <a:rPr lang="en-US" altLang="ko-KR" dirty="0" smtClean="0"/>
              <a:t>6. </a:t>
            </a:r>
            <a:r>
              <a:rPr lang="ko-KR" altLang="en-US" dirty="0" smtClean="0"/>
              <a:t>어르신들의 등급인정 유효기간 </a:t>
            </a:r>
            <a:r>
              <a:rPr lang="ko-KR" altLang="en-US" dirty="0" err="1" smtClean="0"/>
              <a:t>만료시</a:t>
            </a:r>
            <a:r>
              <a:rPr lang="ko-KR" altLang="en-US" dirty="0" smtClean="0"/>
              <a:t> 재계약은 필수 입니다</a:t>
            </a:r>
            <a:endParaRPr lang="ko-KR" altLang="en-US" dirty="0"/>
          </a:p>
        </p:txBody>
      </p:sp>
      <p:sp>
        <p:nvSpPr>
          <p:cNvPr id="14" name="TextBox 13"/>
          <p:cNvSpPr txBox="1"/>
          <p:nvPr/>
        </p:nvSpPr>
        <p:spPr>
          <a:xfrm>
            <a:off x="1546125" y="4347457"/>
            <a:ext cx="6120680" cy="369332"/>
          </a:xfrm>
          <a:prstGeom prst="rect">
            <a:avLst/>
          </a:prstGeom>
          <a:noFill/>
        </p:spPr>
        <p:txBody>
          <a:bodyPr wrap="square" rtlCol="0">
            <a:spAutoFit/>
          </a:bodyPr>
          <a:lstStyle/>
          <a:p>
            <a:r>
              <a:rPr lang="en-US" altLang="ko-KR" dirty="0" smtClean="0"/>
              <a:t>7. </a:t>
            </a:r>
            <a:r>
              <a:rPr lang="ko-KR" altLang="en-US" dirty="0" smtClean="0"/>
              <a:t>주소지가 </a:t>
            </a:r>
            <a:r>
              <a:rPr lang="ko-KR" altLang="en-US" dirty="0" err="1" smtClean="0"/>
              <a:t>변경되었을시</a:t>
            </a:r>
            <a:r>
              <a:rPr lang="ko-KR" altLang="en-US" dirty="0" smtClean="0"/>
              <a:t> 명세서 발송을 위해 새로운 주소는 </a:t>
            </a:r>
            <a:r>
              <a:rPr lang="ko-KR" altLang="en-US" dirty="0" err="1" smtClean="0"/>
              <a:t>센스있게</a:t>
            </a:r>
            <a:r>
              <a:rPr lang="ko-KR" altLang="en-US" dirty="0" smtClean="0"/>
              <a:t> 알려주세요</a:t>
            </a:r>
            <a:endParaRPr lang="ko-KR" altLang="en-US" dirty="0"/>
          </a:p>
        </p:txBody>
      </p:sp>
    </p:spTree>
    <p:extLst>
      <p:ext uri="{BB962C8B-B14F-4D97-AF65-F5344CB8AC3E}">
        <p14:creationId xmlns:p14="http://schemas.microsoft.com/office/powerpoint/2010/main" val="1712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ppt_x"/>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타원 28"/>
          <p:cNvSpPr/>
          <p:nvPr/>
        </p:nvSpPr>
        <p:spPr>
          <a:xfrm>
            <a:off x="6770765" y="4105893"/>
            <a:ext cx="2304256" cy="2374053"/>
          </a:xfrm>
          <a:prstGeom prst="ellipse">
            <a:avLst/>
          </a:prstGeom>
          <a:pattFill prst="lgGrid">
            <a:fgClr>
              <a:schemeClr val="bg2">
                <a:lumMod val="75000"/>
              </a:schemeClr>
            </a:fgClr>
            <a:bgClr>
              <a:schemeClr val="bg1"/>
            </a:bgClr>
          </a:patt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3" name="타원 82"/>
          <p:cNvSpPr/>
          <p:nvPr/>
        </p:nvSpPr>
        <p:spPr>
          <a:xfrm>
            <a:off x="2822112" y="4112168"/>
            <a:ext cx="1669731" cy="1546126"/>
          </a:xfrm>
          <a:prstGeom prst="ellipse">
            <a:avLst/>
          </a:prstGeom>
          <a:pattFill prst="horzBrick">
            <a:fgClr>
              <a:schemeClr val="bg2">
                <a:lumMod val="75000"/>
              </a:schemeClr>
            </a:fgClr>
            <a:bgClr>
              <a:schemeClr val="bg1"/>
            </a:bgClr>
          </a:patt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p:cNvSpPr/>
          <p:nvPr/>
        </p:nvSpPr>
        <p:spPr>
          <a:xfrm>
            <a:off x="1403648" y="6525344"/>
            <a:ext cx="7704000" cy="198000"/>
          </a:xfrm>
          <a:prstGeom prst="rect">
            <a:avLst/>
          </a:prstGeom>
          <a:solidFill>
            <a:srgbClr val="00B0F0">
              <a:alpha val="4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4" name="그림 3" descr="mark.jpg"/>
          <p:cNvPicPr>
            <a:picLocks noChangeAspect="1"/>
          </p:cNvPicPr>
          <p:nvPr/>
        </p:nvPicPr>
        <p:blipFill>
          <a:blip r:embed="rId3" cstate="print"/>
          <a:stretch>
            <a:fillRect/>
          </a:stretch>
        </p:blipFill>
        <p:spPr>
          <a:xfrm>
            <a:off x="33173" y="4553712"/>
            <a:ext cx="2738628" cy="2304288"/>
          </a:xfrm>
          <a:prstGeom prst="rect">
            <a:avLst/>
          </a:prstGeom>
          <a:solidFill>
            <a:srgbClr val="00B0F0">
              <a:alpha val="23000"/>
            </a:srgbClr>
          </a:solidFill>
          <a:effectLst>
            <a:outerShdw blurRad="698500" dist="723900" dir="18720000" sx="1000" sy="1000" algn="ctr" rotWithShape="0">
              <a:srgbClr val="000000"/>
            </a:outerShdw>
          </a:effectLst>
        </p:spPr>
      </p:pic>
      <p:sp>
        <p:nvSpPr>
          <p:cNvPr id="5" name="직사각형 4"/>
          <p:cNvSpPr/>
          <p:nvPr/>
        </p:nvSpPr>
        <p:spPr>
          <a:xfrm>
            <a:off x="683568" y="0"/>
            <a:ext cx="252000" cy="4356000"/>
          </a:xfrm>
          <a:prstGeom prst="rect">
            <a:avLst/>
          </a:prstGeom>
          <a:solidFill>
            <a:srgbClr val="002060">
              <a:alpha val="62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부제목 2"/>
          <p:cNvSpPr>
            <a:spLocks noGrp="1"/>
          </p:cNvSpPr>
          <p:nvPr>
            <p:ph sz="quarter" idx="2"/>
          </p:nvPr>
        </p:nvSpPr>
        <p:spPr>
          <a:xfrm>
            <a:off x="809568" y="1163993"/>
            <a:ext cx="4466456" cy="508996"/>
          </a:xfrm>
          <a:noFill/>
        </p:spPr>
        <p:txBody>
          <a:bodyPr>
            <a:normAutofit fontScale="92500"/>
          </a:bodyPr>
          <a:lstStyle/>
          <a:p>
            <a:pPr>
              <a:lnSpc>
                <a:spcPct val="110000"/>
              </a:lnSpc>
              <a:buNone/>
            </a:pPr>
            <a:r>
              <a:rPr lang="ko-KR" altLang="en-US" sz="2400" b="1" dirty="0" smtClean="0">
                <a:solidFill>
                  <a:schemeClr val="accent2">
                    <a:lumMod val="75000"/>
                  </a:schemeClr>
                </a:solidFill>
                <a:latin typeface="+mn-ea"/>
              </a:rPr>
              <a:t>   사회복지법인 영락사회복지재단</a:t>
            </a:r>
            <a:r>
              <a:rPr lang="en-US" altLang="ko-KR" sz="2400" b="1" dirty="0">
                <a:solidFill>
                  <a:schemeClr val="accent2">
                    <a:lumMod val="75000"/>
                  </a:schemeClr>
                </a:solidFill>
                <a:latin typeface="+mn-ea"/>
              </a:rPr>
              <a:t> </a:t>
            </a:r>
            <a:r>
              <a:rPr lang="ko-KR" altLang="en-US" sz="2400" b="1" dirty="0" smtClean="0">
                <a:solidFill>
                  <a:schemeClr val="accent2">
                    <a:lumMod val="75000"/>
                  </a:schemeClr>
                </a:solidFill>
                <a:latin typeface="+mn-ea"/>
              </a:rPr>
              <a:t>영락노인전문요양원</a:t>
            </a:r>
            <a:endParaRPr lang="en-US" altLang="ko-KR" sz="2400" b="1" dirty="0" smtClean="0">
              <a:solidFill>
                <a:schemeClr val="accent2">
                  <a:lumMod val="75000"/>
                </a:schemeClr>
              </a:solidFill>
              <a:latin typeface="+mn-ea"/>
            </a:endParaRPr>
          </a:p>
        </p:txBody>
      </p:sp>
      <p:sp>
        <p:nvSpPr>
          <p:cNvPr id="63" name="타원 62"/>
          <p:cNvSpPr/>
          <p:nvPr/>
        </p:nvSpPr>
        <p:spPr>
          <a:xfrm>
            <a:off x="1693949" y="1605596"/>
            <a:ext cx="1669731" cy="1546126"/>
          </a:xfrm>
          <a:prstGeom prst="ellipse">
            <a:avLst/>
          </a:prstGeom>
          <a:pattFill prst="pct90">
            <a:fgClr>
              <a:schemeClr val="accent4">
                <a:lumMod val="40000"/>
                <a:lumOff val="60000"/>
              </a:schemeClr>
            </a:fgClr>
            <a:bgClr>
              <a:schemeClr val="bg1"/>
            </a:bgClr>
          </a:patt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4" name="타원 63"/>
          <p:cNvSpPr/>
          <p:nvPr/>
        </p:nvSpPr>
        <p:spPr>
          <a:xfrm>
            <a:off x="1187624" y="2708921"/>
            <a:ext cx="2088232" cy="1928659"/>
          </a:xfrm>
          <a:prstGeom prst="ellipse">
            <a:avLst/>
          </a:prstGeom>
          <a:pattFill prst="narHorz">
            <a:fgClr>
              <a:schemeClr val="accent4">
                <a:lumMod val="60000"/>
                <a:lumOff val="40000"/>
              </a:schemeClr>
            </a:fgClr>
            <a:bgClr>
              <a:schemeClr val="bg1"/>
            </a:bgClr>
          </a:patt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5" name="타원 64"/>
          <p:cNvSpPr/>
          <p:nvPr/>
        </p:nvSpPr>
        <p:spPr>
          <a:xfrm>
            <a:off x="5148064" y="4509120"/>
            <a:ext cx="1944216" cy="1876288"/>
          </a:xfrm>
          <a:prstGeom prst="ellipse">
            <a:avLst/>
          </a:prstGeom>
          <a:pattFill prst="wdDnDiag">
            <a:fgClr>
              <a:schemeClr val="accent4">
                <a:lumMod val="60000"/>
                <a:lumOff val="40000"/>
              </a:schemeClr>
            </a:fgClr>
            <a:bgClr>
              <a:schemeClr val="bg1"/>
            </a:bgClr>
          </a:patt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6" name="타원 65"/>
          <p:cNvSpPr/>
          <p:nvPr/>
        </p:nvSpPr>
        <p:spPr>
          <a:xfrm>
            <a:off x="3666105" y="2309055"/>
            <a:ext cx="1528403" cy="1461293"/>
          </a:xfrm>
          <a:prstGeom prst="ellipse">
            <a:avLst/>
          </a:prstGeom>
          <a:pattFill prst="plaid">
            <a:fgClr>
              <a:schemeClr val="bg2">
                <a:lumMod val="75000"/>
              </a:schemeClr>
            </a:fgClr>
            <a:bgClr>
              <a:schemeClr val="bg1"/>
            </a:bgClr>
          </a:patt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7" name="타원 66"/>
          <p:cNvSpPr/>
          <p:nvPr/>
        </p:nvSpPr>
        <p:spPr>
          <a:xfrm>
            <a:off x="5841391" y="325604"/>
            <a:ext cx="2026568" cy="2053055"/>
          </a:xfrm>
          <a:prstGeom prst="ellipse">
            <a:avLst/>
          </a:prstGeom>
          <a:pattFill prst="dashUpDiag">
            <a:fgClr>
              <a:schemeClr val="bg2">
                <a:lumMod val="75000"/>
              </a:schemeClr>
            </a:fgClr>
            <a:bgClr>
              <a:schemeClr val="bg1"/>
            </a:bgClr>
          </a:patt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 name="타원 67"/>
          <p:cNvSpPr/>
          <p:nvPr/>
        </p:nvSpPr>
        <p:spPr>
          <a:xfrm>
            <a:off x="5508104" y="2492897"/>
            <a:ext cx="2304256" cy="2374053"/>
          </a:xfrm>
          <a:prstGeom prst="ellipse">
            <a:avLst/>
          </a:prstGeom>
          <a:pattFill prst="lgGrid">
            <a:fgClr>
              <a:schemeClr val="bg2">
                <a:lumMod val="75000"/>
              </a:schemeClr>
            </a:fgClr>
            <a:bgClr>
              <a:schemeClr val="bg1"/>
            </a:bgClr>
          </a:patt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9" name="TextBox 68"/>
          <p:cNvSpPr txBox="1"/>
          <p:nvPr/>
        </p:nvSpPr>
        <p:spPr>
          <a:xfrm>
            <a:off x="5940152" y="1124745"/>
            <a:ext cx="2016224" cy="461665"/>
          </a:xfrm>
          <a:prstGeom prst="rect">
            <a:avLst/>
          </a:prstGeom>
          <a:noFill/>
        </p:spPr>
        <p:txBody>
          <a:bodyPr wrap="square" rtlCol="0">
            <a:spAutoFit/>
          </a:bodyPr>
          <a:lstStyle/>
          <a:p>
            <a:r>
              <a:rPr lang="en-US" altLang="ko-KR" sz="2400" dirty="0" smtClean="0"/>
              <a:t>1. </a:t>
            </a:r>
            <a:r>
              <a:rPr lang="ko-KR" altLang="en-US" sz="2400" dirty="0" smtClean="0"/>
              <a:t>원장님 말씀</a:t>
            </a:r>
            <a:endParaRPr lang="ko-KR" altLang="en-US" sz="2400" dirty="0"/>
          </a:p>
        </p:txBody>
      </p:sp>
      <p:sp>
        <p:nvSpPr>
          <p:cNvPr id="71" name="TextBox 70"/>
          <p:cNvSpPr txBox="1"/>
          <p:nvPr/>
        </p:nvSpPr>
        <p:spPr>
          <a:xfrm>
            <a:off x="1480581" y="3139433"/>
            <a:ext cx="1800200" cy="707886"/>
          </a:xfrm>
          <a:prstGeom prst="rect">
            <a:avLst/>
          </a:prstGeom>
          <a:noFill/>
        </p:spPr>
        <p:txBody>
          <a:bodyPr wrap="square" rtlCol="0">
            <a:spAutoFit/>
          </a:bodyPr>
          <a:lstStyle/>
          <a:p>
            <a:pPr algn="ctr"/>
            <a:r>
              <a:rPr lang="en-US" altLang="ko-KR" sz="2000" dirty="0" smtClean="0"/>
              <a:t>2013 Program                                                      </a:t>
            </a:r>
            <a:r>
              <a:rPr lang="ko-KR" altLang="en-US" sz="2000" dirty="0" smtClean="0"/>
              <a:t>영상제공</a:t>
            </a:r>
            <a:endParaRPr lang="ko-KR" altLang="en-US" sz="2000" dirty="0"/>
          </a:p>
        </p:txBody>
      </p:sp>
      <p:sp>
        <p:nvSpPr>
          <p:cNvPr id="72" name="TextBox 71"/>
          <p:cNvSpPr txBox="1"/>
          <p:nvPr/>
        </p:nvSpPr>
        <p:spPr>
          <a:xfrm>
            <a:off x="3668979" y="2895397"/>
            <a:ext cx="1728592" cy="83099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altLang="ko-KR" sz="2400" dirty="0" smtClean="0">
                <a:ln w="0"/>
                <a:solidFill>
                  <a:schemeClr val="tx1"/>
                </a:solidFill>
                <a:effectLst>
                  <a:outerShdw blurRad="38100" dist="19050" dir="2700000" algn="tl" rotWithShape="0">
                    <a:schemeClr val="dk1">
                      <a:alpha val="40000"/>
                    </a:schemeClr>
                  </a:outerShdw>
                </a:effectLst>
              </a:rPr>
              <a:t>2014 </a:t>
            </a:r>
            <a:r>
              <a:rPr lang="ko-KR" altLang="en-US" sz="2400" dirty="0" smtClean="0">
                <a:ln w="0"/>
                <a:solidFill>
                  <a:schemeClr val="tx1"/>
                </a:solidFill>
                <a:effectLst>
                  <a:outerShdw blurRad="38100" dist="19050" dir="2700000" algn="tl" rotWithShape="0">
                    <a:schemeClr val="dk1">
                      <a:alpha val="40000"/>
                    </a:schemeClr>
                  </a:outerShdw>
                </a:effectLst>
              </a:rPr>
              <a:t>영락 </a:t>
            </a:r>
            <a:r>
              <a:rPr lang="en-US" altLang="ko-KR" sz="2400" dirty="0" smtClean="0">
                <a:ln w="0"/>
                <a:solidFill>
                  <a:schemeClr val="tx1"/>
                </a:solidFill>
                <a:effectLst>
                  <a:outerShdw blurRad="38100" dist="19050" dir="2700000" algn="tl" rotWithShape="0">
                    <a:schemeClr val="dk1">
                      <a:alpha val="40000"/>
                    </a:schemeClr>
                  </a:outerShdw>
                </a:effectLst>
              </a:rPr>
              <a:t>Message</a:t>
            </a:r>
            <a:endParaRPr lang="ko-KR" altLang="en-US" sz="2400" dirty="0">
              <a:ln w="0"/>
              <a:solidFill>
                <a:schemeClr val="tx1"/>
              </a:solidFill>
              <a:effectLst>
                <a:outerShdw blurRad="38100" dist="19050" dir="2700000" algn="tl" rotWithShape="0">
                  <a:schemeClr val="dk1">
                    <a:alpha val="40000"/>
                  </a:schemeClr>
                </a:outerShdw>
              </a:effectLst>
            </a:endParaRPr>
          </a:p>
        </p:txBody>
      </p:sp>
      <p:cxnSp>
        <p:nvCxnSpPr>
          <p:cNvPr id="74" name="직선 연결선 73"/>
          <p:cNvCxnSpPr>
            <a:endCxn id="66" idx="0"/>
          </p:cNvCxnSpPr>
          <p:nvPr/>
        </p:nvCxnSpPr>
        <p:spPr>
          <a:xfrm>
            <a:off x="4401802" y="1641677"/>
            <a:ext cx="28504" cy="667378"/>
          </a:xfrm>
          <a:prstGeom prst="line">
            <a:avLst/>
          </a:prstGeom>
          <a:ln w="19050">
            <a:gradFill>
              <a:gsLst>
                <a:gs pos="32116">
                  <a:srgbClr val="C3B17F"/>
                </a:gs>
                <a:gs pos="0">
                  <a:schemeClr val="accent4">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cxnSp>
        <p:nvCxnSpPr>
          <p:cNvPr id="76" name="직선 연결선 75"/>
          <p:cNvCxnSpPr/>
          <p:nvPr/>
        </p:nvCxnSpPr>
        <p:spPr>
          <a:xfrm flipV="1">
            <a:off x="3275856" y="3861050"/>
            <a:ext cx="893016" cy="144015"/>
          </a:xfrm>
          <a:prstGeom prst="line">
            <a:avLst/>
          </a:prstGeom>
          <a:ln w="6350">
            <a:gradFill flip="none" rotWithShape="1">
              <a:gsLst>
                <a:gs pos="19000">
                  <a:schemeClr val="accent5">
                    <a:lumMod val="40000"/>
                    <a:lumOff val="60000"/>
                  </a:schemeClr>
                </a:gs>
                <a:gs pos="43000">
                  <a:schemeClr val="accent5">
                    <a:lumMod val="95000"/>
                    <a:lumOff val="5000"/>
                  </a:schemeClr>
                </a:gs>
                <a:gs pos="5000">
                  <a:schemeClr val="accent5">
                    <a:lumMod val="60000"/>
                  </a:schemeClr>
                </a:gs>
              </a:gsLst>
              <a:path path="circle">
                <a:fillToRect l="50000" t="130000" r="50000" b="-30000"/>
              </a:path>
              <a:tileRect/>
            </a:gradFill>
            <a:prstDash val="sysDot"/>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7225440" y="4959858"/>
            <a:ext cx="2160240" cy="1200329"/>
          </a:xfrm>
          <a:prstGeom prst="rect">
            <a:avLst/>
          </a:prstGeom>
          <a:noFill/>
        </p:spPr>
        <p:txBody>
          <a:bodyPr wrap="square" rtlCol="0">
            <a:spAutoFit/>
          </a:bodyPr>
          <a:lstStyle/>
          <a:p>
            <a:r>
              <a:rPr lang="ko-KR" altLang="en-US" sz="2400" dirty="0" smtClean="0"/>
              <a:t>치매에 대한 이해 </a:t>
            </a:r>
            <a:endParaRPr lang="en-US" altLang="ko-KR" sz="2400" dirty="0" smtClean="0"/>
          </a:p>
          <a:p>
            <a:r>
              <a:rPr lang="ko-KR" altLang="en-US" sz="2400" dirty="0" smtClean="0"/>
              <a:t>응급상황교육</a:t>
            </a:r>
            <a:endParaRPr lang="en-US" altLang="ko-KR" sz="2400" dirty="0" smtClean="0"/>
          </a:p>
          <a:p>
            <a:endParaRPr lang="ko-KR" altLang="en-US" sz="2400" dirty="0"/>
          </a:p>
        </p:txBody>
      </p:sp>
      <p:sp>
        <p:nvSpPr>
          <p:cNvPr id="79" name="TextBox 78"/>
          <p:cNvSpPr txBox="1"/>
          <p:nvPr/>
        </p:nvSpPr>
        <p:spPr>
          <a:xfrm>
            <a:off x="6114576" y="3471743"/>
            <a:ext cx="1584176" cy="461665"/>
          </a:xfrm>
          <a:prstGeom prst="rect">
            <a:avLst/>
          </a:prstGeom>
          <a:noFill/>
        </p:spPr>
        <p:txBody>
          <a:bodyPr wrap="square" rtlCol="0">
            <a:spAutoFit/>
          </a:bodyPr>
          <a:lstStyle/>
          <a:p>
            <a:r>
              <a:rPr lang="ko-KR" altLang="en-US" sz="2400" dirty="0" smtClean="0"/>
              <a:t>가족</a:t>
            </a:r>
            <a:r>
              <a:rPr lang="ko-KR" altLang="en-US" dirty="0" smtClean="0"/>
              <a:t> </a:t>
            </a:r>
            <a:r>
              <a:rPr lang="ko-KR" altLang="en-US" sz="2400" dirty="0" smtClean="0"/>
              <a:t>협조사항</a:t>
            </a:r>
            <a:endParaRPr lang="ko-KR" altLang="en-US" dirty="0"/>
          </a:p>
        </p:txBody>
      </p:sp>
      <p:sp>
        <p:nvSpPr>
          <p:cNvPr id="81" name="TextBox 80"/>
          <p:cNvSpPr txBox="1"/>
          <p:nvPr/>
        </p:nvSpPr>
        <p:spPr>
          <a:xfrm>
            <a:off x="2434386" y="4322499"/>
            <a:ext cx="2664296" cy="1015663"/>
          </a:xfrm>
          <a:prstGeom prst="rect">
            <a:avLst/>
          </a:prstGeom>
          <a:noFill/>
        </p:spPr>
        <p:txBody>
          <a:bodyPr wrap="square" rtlCol="0">
            <a:spAutoFit/>
          </a:bodyPr>
          <a:lstStyle/>
          <a:p>
            <a:r>
              <a:rPr lang="ko-KR" altLang="en-US" sz="2000" dirty="0" smtClean="0"/>
              <a:t>어르신이 전하는 사랑의 메시지</a:t>
            </a:r>
            <a:endParaRPr lang="en-US" altLang="ko-KR" sz="2000" dirty="0" smtClean="0"/>
          </a:p>
          <a:p>
            <a:endParaRPr lang="en-US" altLang="ko-KR" sz="2000" dirty="0" smtClean="0"/>
          </a:p>
          <a:p>
            <a:pPr algn="ctr"/>
            <a:r>
              <a:rPr lang="ko-KR" altLang="en-US" sz="2000" dirty="0" smtClean="0"/>
              <a:t>사랑하고 사랑한다 </a:t>
            </a:r>
            <a:endParaRPr lang="ko-KR" altLang="en-US" sz="2000" dirty="0"/>
          </a:p>
        </p:txBody>
      </p:sp>
      <p:sp>
        <p:nvSpPr>
          <p:cNvPr id="84" name="TextBox 83"/>
          <p:cNvSpPr txBox="1"/>
          <p:nvPr/>
        </p:nvSpPr>
        <p:spPr>
          <a:xfrm>
            <a:off x="5242698" y="5048889"/>
            <a:ext cx="1394907" cy="830997"/>
          </a:xfrm>
          <a:prstGeom prst="rect">
            <a:avLst/>
          </a:prstGeom>
          <a:noFill/>
        </p:spPr>
        <p:txBody>
          <a:bodyPr wrap="square" rtlCol="0">
            <a:spAutoFit/>
          </a:bodyPr>
          <a:lstStyle/>
          <a:p>
            <a:r>
              <a:rPr lang="ko-KR" altLang="en-US" sz="2400" dirty="0" smtClean="0"/>
              <a:t>영락은 가족의 </a:t>
            </a:r>
            <a:endParaRPr lang="en-US" altLang="ko-KR" sz="2400" dirty="0" smtClean="0"/>
          </a:p>
          <a:p>
            <a:r>
              <a:rPr lang="ko-KR" altLang="en-US" sz="2400" dirty="0" smtClean="0"/>
              <a:t>사랑을 싣고</a:t>
            </a:r>
            <a:r>
              <a:rPr lang="en-US" altLang="ko-KR" sz="2400" dirty="0" smtClean="0"/>
              <a:t>~</a:t>
            </a:r>
            <a:endParaRPr lang="ko-KR" altLang="en-US" sz="2400" dirty="0"/>
          </a:p>
        </p:txBody>
      </p:sp>
      <p:sp>
        <p:nvSpPr>
          <p:cNvPr id="22" name="TextBox 21"/>
          <p:cNvSpPr txBox="1"/>
          <p:nvPr/>
        </p:nvSpPr>
        <p:spPr>
          <a:xfrm>
            <a:off x="5724128" y="548681"/>
            <a:ext cx="576064" cy="584775"/>
          </a:xfrm>
          <a:prstGeom prst="rect">
            <a:avLst/>
          </a:prstGeom>
          <a:noFill/>
        </p:spPr>
        <p:txBody>
          <a:bodyPr wrap="square" rtlCol="0">
            <a:spAutoFit/>
          </a:bodyPr>
          <a:lstStyle/>
          <a:p>
            <a:r>
              <a:rPr lang="en-US" altLang="ko-KR" sz="3200" dirty="0" smtClean="0"/>
              <a:t>1.</a:t>
            </a:r>
            <a:endParaRPr lang="ko-KR" altLang="en-US" sz="3200" dirty="0"/>
          </a:p>
        </p:txBody>
      </p:sp>
      <p:sp>
        <p:nvSpPr>
          <p:cNvPr id="23" name="TextBox 22"/>
          <p:cNvSpPr txBox="1"/>
          <p:nvPr/>
        </p:nvSpPr>
        <p:spPr>
          <a:xfrm>
            <a:off x="1403648" y="1700809"/>
            <a:ext cx="576064" cy="646331"/>
          </a:xfrm>
          <a:prstGeom prst="rect">
            <a:avLst/>
          </a:prstGeom>
          <a:noFill/>
        </p:spPr>
        <p:txBody>
          <a:bodyPr wrap="square" rtlCol="0">
            <a:spAutoFit/>
          </a:bodyPr>
          <a:lstStyle/>
          <a:p>
            <a:r>
              <a:rPr lang="en-US" altLang="ko-KR" sz="3600" dirty="0" smtClean="0"/>
              <a:t>2.</a:t>
            </a:r>
            <a:endParaRPr lang="ko-KR" altLang="en-US" sz="3600" dirty="0"/>
          </a:p>
        </p:txBody>
      </p:sp>
      <p:sp>
        <p:nvSpPr>
          <p:cNvPr id="24" name="TextBox 23"/>
          <p:cNvSpPr txBox="1"/>
          <p:nvPr/>
        </p:nvSpPr>
        <p:spPr>
          <a:xfrm>
            <a:off x="1187624" y="2996952"/>
            <a:ext cx="576064" cy="523220"/>
          </a:xfrm>
          <a:prstGeom prst="rect">
            <a:avLst/>
          </a:prstGeom>
          <a:noFill/>
        </p:spPr>
        <p:txBody>
          <a:bodyPr wrap="square" rtlCol="0">
            <a:spAutoFit/>
          </a:bodyPr>
          <a:lstStyle/>
          <a:p>
            <a:r>
              <a:rPr lang="en-US" altLang="ko-KR" sz="2800" dirty="0" smtClean="0"/>
              <a:t>3.</a:t>
            </a:r>
            <a:endParaRPr lang="ko-KR" altLang="en-US" sz="2800" dirty="0"/>
          </a:p>
        </p:txBody>
      </p:sp>
      <p:sp>
        <p:nvSpPr>
          <p:cNvPr id="25" name="TextBox 24"/>
          <p:cNvSpPr txBox="1"/>
          <p:nvPr/>
        </p:nvSpPr>
        <p:spPr>
          <a:xfrm>
            <a:off x="2215273" y="4542917"/>
            <a:ext cx="827523" cy="523220"/>
          </a:xfrm>
          <a:prstGeom prst="rect">
            <a:avLst/>
          </a:prstGeom>
          <a:noFill/>
        </p:spPr>
        <p:txBody>
          <a:bodyPr wrap="square" rtlCol="0">
            <a:spAutoFit/>
          </a:bodyPr>
          <a:lstStyle/>
          <a:p>
            <a:r>
              <a:rPr lang="en-US" altLang="ko-KR" sz="2800" dirty="0" smtClean="0"/>
              <a:t>6.</a:t>
            </a:r>
            <a:endParaRPr lang="ko-KR" altLang="en-US" sz="2800" dirty="0"/>
          </a:p>
        </p:txBody>
      </p:sp>
      <p:sp>
        <p:nvSpPr>
          <p:cNvPr id="26" name="TextBox 25"/>
          <p:cNvSpPr txBox="1"/>
          <p:nvPr/>
        </p:nvSpPr>
        <p:spPr>
          <a:xfrm>
            <a:off x="3419872" y="2594840"/>
            <a:ext cx="576064" cy="523220"/>
          </a:xfrm>
          <a:prstGeom prst="rect">
            <a:avLst/>
          </a:prstGeom>
          <a:noFill/>
        </p:spPr>
        <p:txBody>
          <a:bodyPr wrap="square" rtlCol="0">
            <a:spAutoFit/>
          </a:bodyPr>
          <a:lstStyle/>
          <a:p>
            <a:r>
              <a:rPr lang="en-US" altLang="ko-KR" sz="2800" dirty="0" smtClean="0"/>
              <a:t>4.</a:t>
            </a:r>
            <a:endParaRPr lang="ko-KR" altLang="en-US" sz="2800" dirty="0"/>
          </a:p>
        </p:txBody>
      </p:sp>
      <p:sp>
        <p:nvSpPr>
          <p:cNvPr id="27" name="TextBox 26"/>
          <p:cNvSpPr txBox="1"/>
          <p:nvPr/>
        </p:nvSpPr>
        <p:spPr>
          <a:xfrm>
            <a:off x="5796136" y="2636913"/>
            <a:ext cx="368424" cy="461665"/>
          </a:xfrm>
          <a:prstGeom prst="rect">
            <a:avLst/>
          </a:prstGeom>
          <a:noFill/>
        </p:spPr>
        <p:txBody>
          <a:bodyPr wrap="square" rtlCol="0">
            <a:spAutoFit/>
          </a:bodyPr>
          <a:lstStyle/>
          <a:p>
            <a:r>
              <a:rPr lang="en-US" altLang="ko-KR" sz="2400" dirty="0" smtClean="0"/>
              <a:t>5.</a:t>
            </a:r>
            <a:endParaRPr lang="ko-KR" altLang="en-US" sz="2400" dirty="0"/>
          </a:p>
        </p:txBody>
      </p:sp>
      <p:sp>
        <p:nvSpPr>
          <p:cNvPr id="28" name="TextBox 27"/>
          <p:cNvSpPr txBox="1"/>
          <p:nvPr/>
        </p:nvSpPr>
        <p:spPr>
          <a:xfrm>
            <a:off x="4788024" y="4725144"/>
            <a:ext cx="576064" cy="523220"/>
          </a:xfrm>
          <a:prstGeom prst="rect">
            <a:avLst/>
          </a:prstGeom>
          <a:noFill/>
        </p:spPr>
        <p:txBody>
          <a:bodyPr wrap="square" rtlCol="0">
            <a:spAutoFit/>
          </a:bodyPr>
          <a:lstStyle/>
          <a:p>
            <a:r>
              <a:rPr lang="en-US" altLang="ko-KR" sz="2800" dirty="0" smtClean="0"/>
              <a:t>7.</a:t>
            </a:r>
            <a:endParaRPr lang="ko-KR" altLang="en-US" sz="2800" dirty="0"/>
          </a:p>
        </p:txBody>
      </p:sp>
      <p:sp>
        <p:nvSpPr>
          <p:cNvPr id="30" name="TextBox 29"/>
          <p:cNvSpPr txBox="1"/>
          <p:nvPr/>
        </p:nvSpPr>
        <p:spPr>
          <a:xfrm>
            <a:off x="6827684" y="4650644"/>
            <a:ext cx="576064" cy="523220"/>
          </a:xfrm>
          <a:prstGeom prst="rect">
            <a:avLst/>
          </a:prstGeom>
          <a:noFill/>
        </p:spPr>
        <p:txBody>
          <a:bodyPr wrap="square" rtlCol="0">
            <a:spAutoFit/>
          </a:bodyPr>
          <a:lstStyle/>
          <a:p>
            <a:r>
              <a:rPr lang="en-US" altLang="ko-KR" sz="2800" dirty="0" smtClean="0"/>
              <a:t>8.</a:t>
            </a:r>
            <a:endParaRPr lang="ko-KR" altLang="en-US" sz="2800" dirty="0"/>
          </a:p>
        </p:txBody>
      </p:sp>
      <p:sp>
        <p:nvSpPr>
          <p:cNvPr id="2" name="TextBox 1"/>
          <p:cNvSpPr txBox="1"/>
          <p:nvPr/>
        </p:nvSpPr>
        <p:spPr>
          <a:xfrm>
            <a:off x="2076876" y="2165592"/>
            <a:ext cx="1023862" cy="461665"/>
          </a:xfrm>
          <a:prstGeom prst="rect">
            <a:avLst/>
          </a:prstGeom>
          <a:noFill/>
        </p:spPr>
        <p:txBody>
          <a:bodyPr wrap="square" rtlCol="0">
            <a:spAutoFit/>
          </a:bodyPr>
          <a:lstStyle/>
          <a:p>
            <a:r>
              <a:rPr lang="ko-KR" altLang="en-US" sz="2400" dirty="0" smtClean="0"/>
              <a:t>직원소개</a:t>
            </a:r>
            <a:endParaRPr lang="ko-KR" altLang="en-US" sz="2400" dirty="0"/>
          </a:p>
        </p:txBody>
      </p:sp>
    </p:spTree>
    <p:custDataLst>
      <p:tags r:id="rId1"/>
    </p:custDataLst>
    <p:extLst>
      <p:ext uri="{BB962C8B-B14F-4D97-AF65-F5344CB8AC3E}">
        <p14:creationId xmlns:p14="http://schemas.microsoft.com/office/powerpoint/2010/main" val="199589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animEffect transition="in" filter="fade">
                                      <p:cBhvr>
                                        <p:cTn id="9" dur="500"/>
                                        <p:tgtEl>
                                          <p:spTgt spid="6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p:cTn id="12" dur="500" fill="hold"/>
                                        <p:tgtEl>
                                          <p:spTgt spid="69"/>
                                        </p:tgtEl>
                                        <p:attrNameLst>
                                          <p:attrName>ppt_w</p:attrName>
                                        </p:attrNameLst>
                                      </p:cBhvr>
                                      <p:tavLst>
                                        <p:tav tm="0">
                                          <p:val>
                                            <p:fltVal val="0"/>
                                          </p:val>
                                        </p:tav>
                                        <p:tav tm="100000">
                                          <p:val>
                                            <p:strVal val="#ppt_w"/>
                                          </p:val>
                                        </p:tav>
                                      </p:tavLst>
                                    </p:anim>
                                    <p:anim calcmode="lin" valueType="num">
                                      <p:cBhvr>
                                        <p:cTn id="13" dur="500" fill="hold"/>
                                        <p:tgtEl>
                                          <p:spTgt spid="69"/>
                                        </p:tgtEl>
                                        <p:attrNameLst>
                                          <p:attrName>ppt_h</p:attrName>
                                        </p:attrNameLst>
                                      </p:cBhvr>
                                      <p:tavLst>
                                        <p:tav tm="0">
                                          <p:val>
                                            <p:fltVal val="0"/>
                                          </p:val>
                                        </p:tav>
                                        <p:tav tm="100000">
                                          <p:val>
                                            <p:strVal val="#ppt_h"/>
                                          </p:val>
                                        </p:tav>
                                      </p:tavLst>
                                    </p:anim>
                                    <p:animEffect transition="in" filter="fade">
                                      <p:cBhvr>
                                        <p:cTn id="14" dur="500"/>
                                        <p:tgtEl>
                                          <p:spTgt spid="6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p:cTn id="29" dur="500" fill="hold"/>
                                        <p:tgtEl>
                                          <p:spTgt spid="63"/>
                                        </p:tgtEl>
                                        <p:attrNameLst>
                                          <p:attrName>ppt_w</p:attrName>
                                        </p:attrNameLst>
                                      </p:cBhvr>
                                      <p:tavLst>
                                        <p:tav tm="0">
                                          <p:val>
                                            <p:fltVal val="0"/>
                                          </p:val>
                                        </p:tav>
                                        <p:tav tm="100000">
                                          <p:val>
                                            <p:strVal val="#ppt_w"/>
                                          </p:val>
                                        </p:tav>
                                      </p:tavLst>
                                    </p:anim>
                                    <p:anim calcmode="lin" valueType="num">
                                      <p:cBhvr>
                                        <p:cTn id="30" dur="500" fill="hold"/>
                                        <p:tgtEl>
                                          <p:spTgt spid="63"/>
                                        </p:tgtEl>
                                        <p:attrNameLst>
                                          <p:attrName>ppt_h</p:attrName>
                                        </p:attrNameLst>
                                      </p:cBhvr>
                                      <p:tavLst>
                                        <p:tav tm="0">
                                          <p:val>
                                            <p:fltVal val="0"/>
                                          </p:val>
                                        </p:tav>
                                        <p:tav tm="100000">
                                          <p:val>
                                            <p:strVal val="#ppt_h"/>
                                          </p:val>
                                        </p:tav>
                                      </p:tavLst>
                                    </p:anim>
                                    <p:animEffect transition="in" filter="fade">
                                      <p:cBhvr>
                                        <p:cTn id="31" dur="500"/>
                                        <p:tgtEl>
                                          <p:spTgt spid="6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64"/>
                                        </p:tgtEl>
                                        <p:attrNameLst>
                                          <p:attrName>style.visibility</p:attrName>
                                        </p:attrNameLst>
                                      </p:cBhvr>
                                      <p:to>
                                        <p:strVal val="visible"/>
                                      </p:to>
                                    </p:set>
                                    <p:anim calcmode="lin" valueType="num">
                                      <p:cBhvr>
                                        <p:cTn id="46" dur="500" fill="hold"/>
                                        <p:tgtEl>
                                          <p:spTgt spid="64"/>
                                        </p:tgtEl>
                                        <p:attrNameLst>
                                          <p:attrName>ppt_w</p:attrName>
                                        </p:attrNameLst>
                                      </p:cBhvr>
                                      <p:tavLst>
                                        <p:tav tm="0">
                                          <p:val>
                                            <p:fltVal val="0"/>
                                          </p:val>
                                        </p:tav>
                                        <p:tav tm="100000">
                                          <p:val>
                                            <p:strVal val="#ppt_w"/>
                                          </p:val>
                                        </p:tav>
                                      </p:tavLst>
                                    </p:anim>
                                    <p:anim calcmode="lin" valueType="num">
                                      <p:cBhvr>
                                        <p:cTn id="47" dur="500" fill="hold"/>
                                        <p:tgtEl>
                                          <p:spTgt spid="64"/>
                                        </p:tgtEl>
                                        <p:attrNameLst>
                                          <p:attrName>ppt_h</p:attrName>
                                        </p:attrNameLst>
                                      </p:cBhvr>
                                      <p:tavLst>
                                        <p:tav tm="0">
                                          <p:val>
                                            <p:fltVal val="0"/>
                                          </p:val>
                                        </p:tav>
                                        <p:tav tm="100000">
                                          <p:val>
                                            <p:strVal val="#ppt_h"/>
                                          </p:val>
                                        </p:tav>
                                      </p:tavLst>
                                    </p:anim>
                                    <p:animEffect transition="in" filter="fade">
                                      <p:cBhvr>
                                        <p:cTn id="48" dur="500"/>
                                        <p:tgtEl>
                                          <p:spTgt spid="64"/>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anim calcmode="lin" valueType="num">
                                      <p:cBhvr>
                                        <p:cTn id="51" dur="500" fill="hold"/>
                                        <p:tgtEl>
                                          <p:spTgt spid="71"/>
                                        </p:tgtEl>
                                        <p:attrNameLst>
                                          <p:attrName>ppt_w</p:attrName>
                                        </p:attrNameLst>
                                      </p:cBhvr>
                                      <p:tavLst>
                                        <p:tav tm="0">
                                          <p:val>
                                            <p:fltVal val="0"/>
                                          </p:val>
                                        </p:tav>
                                        <p:tav tm="100000">
                                          <p:val>
                                            <p:strVal val="#ppt_w"/>
                                          </p:val>
                                        </p:tav>
                                      </p:tavLst>
                                    </p:anim>
                                    <p:anim calcmode="lin" valueType="num">
                                      <p:cBhvr>
                                        <p:cTn id="52" dur="500" fill="hold"/>
                                        <p:tgtEl>
                                          <p:spTgt spid="71"/>
                                        </p:tgtEl>
                                        <p:attrNameLst>
                                          <p:attrName>ppt_h</p:attrName>
                                        </p:attrNameLst>
                                      </p:cBhvr>
                                      <p:tavLst>
                                        <p:tav tm="0">
                                          <p:val>
                                            <p:fltVal val="0"/>
                                          </p:val>
                                        </p:tav>
                                        <p:tav tm="100000">
                                          <p:val>
                                            <p:strVal val="#ppt_h"/>
                                          </p:val>
                                        </p:tav>
                                      </p:tavLst>
                                    </p:anim>
                                    <p:animEffect transition="in" filter="fade">
                                      <p:cBhvr>
                                        <p:cTn id="53" dur="500"/>
                                        <p:tgtEl>
                                          <p:spTgt spid="71"/>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66"/>
                                        </p:tgtEl>
                                        <p:attrNameLst>
                                          <p:attrName>style.visibility</p:attrName>
                                        </p:attrNameLst>
                                      </p:cBhvr>
                                      <p:to>
                                        <p:strVal val="visible"/>
                                      </p:to>
                                    </p:set>
                                    <p:anim calcmode="lin" valueType="num">
                                      <p:cBhvr>
                                        <p:cTn id="58" dur="500" fill="hold"/>
                                        <p:tgtEl>
                                          <p:spTgt spid="66"/>
                                        </p:tgtEl>
                                        <p:attrNameLst>
                                          <p:attrName>ppt_w</p:attrName>
                                        </p:attrNameLst>
                                      </p:cBhvr>
                                      <p:tavLst>
                                        <p:tav tm="0">
                                          <p:val>
                                            <p:fltVal val="0"/>
                                          </p:val>
                                        </p:tav>
                                        <p:tav tm="100000">
                                          <p:val>
                                            <p:strVal val="#ppt_w"/>
                                          </p:val>
                                        </p:tav>
                                      </p:tavLst>
                                    </p:anim>
                                    <p:anim calcmode="lin" valueType="num">
                                      <p:cBhvr>
                                        <p:cTn id="59" dur="500" fill="hold"/>
                                        <p:tgtEl>
                                          <p:spTgt spid="66"/>
                                        </p:tgtEl>
                                        <p:attrNameLst>
                                          <p:attrName>ppt_h</p:attrName>
                                        </p:attrNameLst>
                                      </p:cBhvr>
                                      <p:tavLst>
                                        <p:tav tm="0">
                                          <p:val>
                                            <p:fltVal val="0"/>
                                          </p:val>
                                        </p:tav>
                                        <p:tav tm="100000">
                                          <p:val>
                                            <p:strVal val="#ppt_h"/>
                                          </p:val>
                                        </p:tav>
                                      </p:tavLst>
                                    </p:anim>
                                    <p:animEffect transition="in" filter="fade">
                                      <p:cBhvr>
                                        <p:cTn id="60" dur="500"/>
                                        <p:tgtEl>
                                          <p:spTgt spid="66"/>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72"/>
                                        </p:tgtEl>
                                        <p:attrNameLst>
                                          <p:attrName>style.visibility</p:attrName>
                                        </p:attrNameLst>
                                      </p:cBhvr>
                                      <p:to>
                                        <p:strVal val="visible"/>
                                      </p:to>
                                    </p:set>
                                    <p:anim calcmode="lin" valueType="num">
                                      <p:cBhvr>
                                        <p:cTn id="63" dur="500" fill="hold"/>
                                        <p:tgtEl>
                                          <p:spTgt spid="72"/>
                                        </p:tgtEl>
                                        <p:attrNameLst>
                                          <p:attrName>ppt_w</p:attrName>
                                        </p:attrNameLst>
                                      </p:cBhvr>
                                      <p:tavLst>
                                        <p:tav tm="0">
                                          <p:val>
                                            <p:fltVal val="0"/>
                                          </p:val>
                                        </p:tav>
                                        <p:tav tm="100000">
                                          <p:val>
                                            <p:strVal val="#ppt_w"/>
                                          </p:val>
                                        </p:tav>
                                      </p:tavLst>
                                    </p:anim>
                                    <p:anim calcmode="lin" valueType="num">
                                      <p:cBhvr>
                                        <p:cTn id="64" dur="500" fill="hold"/>
                                        <p:tgtEl>
                                          <p:spTgt spid="72"/>
                                        </p:tgtEl>
                                        <p:attrNameLst>
                                          <p:attrName>ppt_h</p:attrName>
                                        </p:attrNameLst>
                                      </p:cBhvr>
                                      <p:tavLst>
                                        <p:tav tm="0">
                                          <p:val>
                                            <p:fltVal val="0"/>
                                          </p:val>
                                        </p:tav>
                                        <p:tav tm="100000">
                                          <p:val>
                                            <p:strVal val="#ppt_h"/>
                                          </p:val>
                                        </p:tav>
                                      </p:tavLst>
                                    </p:anim>
                                    <p:animEffect transition="in" filter="fade">
                                      <p:cBhvr>
                                        <p:cTn id="65" dur="500"/>
                                        <p:tgtEl>
                                          <p:spTgt spid="72"/>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p:cTn id="68" dur="500" fill="hold"/>
                                        <p:tgtEl>
                                          <p:spTgt spid="26"/>
                                        </p:tgtEl>
                                        <p:attrNameLst>
                                          <p:attrName>ppt_w</p:attrName>
                                        </p:attrNameLst>
                                      </p:cBhvr>
                                      <p:tavLst>
                                        <p:tav tm="0">
                                          <p:val>
                                            <p:fltVal val="0"/>
                                          </p:val>
                                        </p:tav>
                                        <p:tav tm="100000">
                                          <p:val>
                                            <p:strVal val="#ppt_w"/>
                                          </p:val>
                                        </p:tav>
                                      </p:tavLst>
                                    </p:anim>
                                    <p:anim calcmode="lin" valueType="num">
                                      <p:cBhvr>
                                        <p:cTn id="69" dur="500" fill="hold"/>
                                        <p:tgtEl>
                                          <p:spTgt spid="26"/>
                                        </p:tgtEl>
                                        <p:attrNameLst>
                                          <p:attrName>ppt_h</p:attrName>
                                        </p:attrNameLst>
                                      </p:cBhvr>
                                      <p:tavLst>
                                        <p:tav tm="0">
                                          <p:val>
                                            <p:fltVal val="0"/>
                                          </p:val>
                                        </p:tav>
                                        <p:tav tm="100000">
                                          <p:val>
                                            <p:strVal val="#ppt_h"/>
                                          </p:val>
                                        </p:tav>
                                      </p:tavLst>
                                    </p:anim>
                                    <p:animEffect transition="in" filter="fade">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79"/>
                                        </p:tgtEl>
                                        <p:attrNameLst>
                                          <p:attrName>style.visibility</p:attrName>
                                        </p:attrNameLst>
                                      </p:cBhvr>
                                      <p:to>
                                        <p:strVal val="visible"/>
                                      </p:to>
                                    </p:set>
                                    <p:anim calcmode="lin" valueType="num">
                                      <p:cBhvr>
                                        <p:cTn id="75" dur="500" fill="hold"/>
                                        <p:tgtEl>
                                          <p:spTgt spid="79"/>
                                        </p:tgtEl>
                                        <p:attrNameLst>
                                          <p:attrName>ppt_w</p:attrName>
                                        </p:attrNameLst>
                                      </p:cBhvr>
                                      <p:tavLst>
                                        <p:tav tm="0">
                                          <p:val>
                                            <p:fltVal val="0"/>
                                          </p:val>
                                        </p:tav>
                                        <p:tav tm="100000">
                                          <p:val>
                                            <p:strVal val="#ppt_w"/>
                                          </p:val>
                                        </p:tav>
                                      </p:tavLst>
                                    </p:anim>
                                    <p:anim calcmode="lin" valueType="num">
                                      <p:cBhvr>
                                        <p:cTn id="76" dur="500" fill="hold"/>
                                        <p:tgtEl>
                                          <p:spTgt spid="79"/>
                                        </p:tgtEl>
                                        <p:attrNameLst>
                                          <p:attrName>ppt_h</p:attrName>
                                        </p:attrNameLst>
                                      </p:cBhvr>
                                      <p:tavLst>
                                        <p:tav tm="0">
                                          <p:val>
                                            <p:fltVal val="0"/>
                                          </p:val>
                                        </p:tav>
                                        <p:tav tm="100000">
                                          <p:val>
                                            <p:strVal val="#ppt_h"/>
                                          </p:val>
                                        </p:tav>
                                      </p:tavLst>
                                    </p:anim>
                                    <p:animEffect transition="in" filter="fade">
                                      <p:cBhvr>
                                        <p:cTn id="77" dur="500"/>
                                        <p:tgtEl>
                                          <p:spTgt spid="79"/>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68"/>
                                        </p:tgtEl>
                                        <p:attrNameLst>
                                          <p:attrName>style.visibility</p:attrName>
                                        </p:attrNameLst>
                                      </p:cBhvr>
                                      <p:to>
                                        <p:strVal val="visible"/>
                                      </p:to>
                                    </p:set>
                                    <p:anim calcmode="lin" valueType="num">
                                      <p:cBhvr>
                                        <p:cTn id="80" dur="500" fill="hold"/>
                                        <p:tgtEl>
                                          <p:spTgt spid="68"/>
                                        </p:tgtEl>
                                        <p:attrNameLst>
                                          <p:attrName>ppt_w</p:attrName>
                                        </p:attrNameLst>
                                      </p:cBhvr>
                                      <p:tavLst>
                                        <p:tav tm="0">
                                          <p:val>
                                            <p:fltVal val="0"/>
                                          </p:val>
                                        </p:tav>
                                        <p:tav tm="100000">
                                          <p:val>
                                            <p:strVal val="#ppt_w"/>
                                          </p:val>
                                        </p:tav>
                                      </p:tavLst>
                                    </p:anim>
                                    <p:anim calcmode="lin" valueType="num">
                                      <p:cBhvr>
                                        <p:cTn id="81" dur="500" fill="hold"/>
                                        <p:tgtEl>
                                          <p:spTgt spid="68"/>
                                        </p:tgtEl>
                                        <p:attrNameLst>
                                          <p:attrName>ppt_h</p:attrName>
                                        </p:attrNameLst>
                                      </p:cBhvr>
                                      <p:tavLst>
                                        <p:tav tm="0">
                                          <p:val>
                                            <p:fltVal val="0"/>
                                          </p:val>
                                        </p:tav>
                                        <p:tav tm="100000">
                                          <p:val>
                                            <p:strVal val="#ppt_h"/>
                                          </p:val>
                                        </p:tav>
                                      </p:tavLst>
                                    </p:anim>
                                    <p:animEffect transition="in" filter="fade">
                                      <p:cBhvr>
                                        <p:cTn id="82" dur="500"/>
                                        <p:tgtEl>
                                          <p:spTgt spid="68"/>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p:cTn id="85" dur="500" fill="hold"/>
                                        <p:tgtEl>
                                          <p:spTgt spid="27"/>
                                        </p:tgtEl>
                                        <p:attrNameLst>
                                          <p:attrName>ppt_w</p:attrName>
                                        </p:attrNameLst>
                                      </p:cBhvr>
                                      <p:tavLst>
                                        <p:tav tm="0">
                                          <p:val>
                                            <p:fltVal val="0"/>
                                          </p:val>
                                        </p:tav>
                                        <p:tav tm="100000">
                                          <p:val>
                                            <p:strVal val="#ppt_w"/>
                                          </p:val>
                                        </p:tav>
                                      </p:tavLst>
                                    </p:anim>
                                    <p:anim calcmode="lin" valueType="num">
                                      <p:cBhvr>
                                        <p:cTn id="86" dur="500" fill="hold"/>
                                        <p:tgtEl>
                                          <p:spTgt spid="27"/>
                                        </p:tgtEl>
                                        <p:attrNameLst>
                                          <p:attrName>ppt_h</p:attrName>
                                        </p:attrNameLst>
                                      </p:cBhvr>
                                      <p:tavLst>
                                        <p:tav tm="0">
                                          <p:val>
                                            <p:fltVal val="0"/>
                                          </p:val>
                                        </p:tav>
                                        <p:tav tm="100000">
                                          <p:val>
                                            <p:strVal val="#ppt_h"/>
                                          </p:val>
                                        </p:tav>
                                      </p:tavLst>
                                    </p:anim>
                                    <p:animEffect transition="in" filter="fad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81"/>
                                        </p:tgtEl>
                                        <p:attrNameLst>
                                          <p:attrName>style.visibility</p:attrName>
                                        </p:attrNameLst>
                                      </p:cBhvr>
                                      <p:to>
                                        <p:strVal val="visible"/>
                                      </p:to>
                                    </p:set>
                                    <p:anim calcmode="lin" valueType="num">
                                      <p:cBhvr>
                                        <p:cTn id="92" dur="500" fill="hold"/>
                                        <p:tgtEl>
                                          <p:spTgt spid="81"/>
                                        </p:tgtEl>
                                        <p:attrNameLst>
                                          <p:attrName>ppt_w</p:attrName>
                                        </p:attrNameLst>
                                      </p:cBhvr>
                                      <p:tavLst>
                                        <p:tav tm="0">
                                          <p:val>
                                            <p:fltVal val="0"/>
                                          </p:val>
                                        </p:tav>
                                        <p:tav tm="100000">
                                          <p:val>
                                            <p:strVal val="#ppt_w"/>
                                          </p:val>
                                        </p:tav>
                                      </p:tavLst>
                                    </p:anim>
                                    <p:anim calcmode="lin" valueType="num">
                                      <p:cBhvr>
                                        <p:cTn id="93" dur="500" fill="hold"/>
                                        <p:tgtEl>
                                          <p:spTgt spid="81"/>
                                        </p:tgtEl>
                                        <p:attrNameLst>
                                          <p:attrName>ppt_h</p:attrName>
                                        </p:attrNameLst>
                                      </p:cBhvr>
                                      <p:tavLst>
                                        <p:tav tm="0">
                                          <p:val>
                                            <p:fltVal val="0"/>
                                          </p:val>
                                        </p:tav>
                                        <p:tav tm="100000">
                                          <p:val>
                                            <p:strVal val="#ppt_h"/>
                                          </p:val>
                                        </p:tav>
                                      </p:tavLst>
                                    </p:anim>
                                    <p:animEffect transition="in" filter="fade">
                                      <p:cBhvr>
                                        <p:cTn id="94" dur="500"/>
                                        <p:tgtEl>
                                          <p:spTgt spid="81"/>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5"/>
                                        </p:tgtEl>
                                        <p:attrNameLst>
                                          <p:attrName>style.visibility</p:attrName>
                                        </p:attrNameLst>
                                      </p:cBhvr>
                                      <p:to>
                                        <p:strVal val="visible"/>
                                      </p:to>
                                    </p:set>
                                    <p:anim calcmode="lin" valueType="num">
                                      <p:cBhvr>
                                        <p:cTn id="102" dur="500" fill="hold"/>
                                        <p:tgtEl>
                                          <p:spTgt spid="25"/>
                                        </p:tgtEl>
                                        <p:attrNameLst>
                                          <p:attrName>ppt_w</p:attrName>
                                        </p:attrNameLst>
                                      </p:cBhvr>
                                      <p:tavLst>
                                        <p:tav tm="0">
                                          <p:val>
                                            <p:fltVal val="0"/>
                                          </p:val>
                                        </p:tav>
                                        <p:tav tm="100000">
                                          <p:val>
                                            <p:strVal val="#ppt_w"/>
                                          </p:val>
                                        </p:tav>
                                      </p:tavLst>
                                    </p:anim>
                                    <p:anim calcmode="lin" valueType="num">
                                      <p:cBhvr>
                                        <p:cTn id="103" dur="500" fill="hold"/>
                                        <p:tgtEl>
                                          <p:spTgt spid="25"/>
                                        </p:tgtEl>
                                        <p:attrNameLst>
                                          <p:attrName>ppt_h</p:attrName>
                                        </p:attrNameLst>
                                      </p:cBhvr>
                                      <p:tavLst>
                                        <p:tav tm="0">
                                          <p:val>
                                            <p:fltVal val="0"/>
                                          </p:val>
                                        </p:tav>
                                        <p:tav tm="100000">
                                          <p:val>
                                            <p:strVal val="#ppt_h"/>
                                          </p:val>
                                        </p:tav>
                                      </p:tavLst>
                                    </p:anim>
                                    <p:animEffect transition="in" filter="fade">
                                      <p:cBhvr>
                                        <p:cTn id="104" dur="500"/>
                                        <p:tgtEl>
                                          <p:spTgt spid="25"/>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65"/>
                                        </p:tgtEl>
                                        <p:attrNameLst>
                                          <p:attrName>style.visibility</p:attrName>
                                        </p:attrNameLst>
                                      </p:cBhvr>
                                      <p:to>
                                        <p:strVal val="visible"/>
                                      </p:to>
                                    </p:set>
                                    <p:anim calcmode="lin" valueType="num">
                                      <p:cBhvr>
                                        <p:cTn id="109" dur="500" fill="hold"/>
                                        <p:tgtEl>
                                          <p:spTgt spid="65"/>
                                        </p:tgtEl>
                                        <p:attrNameLst>
                                          <p:attrName>ppt_w</p:attrName>
                                        </p:attrNameLst>
                                      </p:cBhvr>
                                      <p:tavLst>
                                        <p:tav tm="0">
                                          <p:val>
                                            <p:fltVal val="0"/>
                                          </p:val>
                                        </p:tav>
                                        <p:tav tm="100000">
                                          <p:val>
                                            <p:strVal val="#ppt_w"/>
                                          </p:val>
                                        </p:tav>
                                      </p:tavLst>
                                    </p:anim>
                                    <p:anim calcmode="lin" valueType="num">
                                      <p:cBhvr>
                                        <p:cTn id="110" dur="500" fill="hold"/>
                                        <p:tgtEl>
                                          <p:spTgt spid="65"/>
                                        </p:tgtEl>
                                        <p:attrNameLst>
                                          <p:attrName>ppt_h</p:attrName>
                                        </p:attrNameLst>
                                      </p:cBhvr>
                                      <p:tavLst>
                                        <p:tav tm="0">
                                          <p:val>
                                            <p:fltVal val="0"/>
                                          </p:val>
                                        </p:tav>
                                        <p:tav tm="100000">
                                          <p:val>
                                            <p:strVal val="#ppt_h"/>
                                          </p:val>
                                        </p:tav>
                                      </p:tavLst>
                                    </p:anim>
                                    <p:animEffect transition="in" filter="fade">
                                      <p:cBhvr>
                                        <p:cTn id="111" dur="500"/>
                                        <p:tgtEl>
                                          <p:spTgt spid="65"/>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84"/>
                                        </p:tgtEl>
                                        <p:attrNameLst>
                                          <p:attrName>style.visibility</p:attrName>
                                        </p:attrNameLst>
                                      </p:cBhvr>
                                      <p:to>
                                        <p:strVal val="visible"/>
                                      </p:to>
                                    </p:set>
                                    <p:anim calcmode="lin" valueType="num">
                                      <p:cBhvr>
                                        <p:cTn id="114" dur="500" fill="hold"/>
                                        <p:tgtEl>
                                          <p:spTgt spid="84"/>
                                        </p:tgtEl>
                                        <p:attrNameLst>
                                          <p:attrName>ppt_w</p:attrName>
                                        </p:attrNameLst>
                                      </p:cBhvr>
                                      <p:tavLst>
                                        <p:tav tm="0">
                                          <p:val>
                                            <p:fltVal val="0"/>
                                          </p:val>
                                        </p:tav>
                                        <p:tav tm="100000">
                                          <p:val>
                                            <p:strVal val="#ppt_w"/>
                                          </p:val>
                                        </p:tav>
                                      </p:tavLst>
                                    </p:anim>
                                    <p:anim calcmode="lin" valueType="num">
                                      <p:cBhvr>
                                        <p:cTn id="115" dur="500" fill="hold"/>
                                        <p:tgtEl>
                                          <p:spTgt spid="84"/>
                                        </p:tgtEl>
                                        <p:attrNameLst>
                                          <p:attrName>ppt_h</p:attrName>
                                        </p:attrNameLst>
                                      </p:cBhvr>
                                      <p:tavLst>
                                        <p:tav tm="0">
                                          <p:val>
                                            <p:fltVal val="0"/>
                                          </p:val>
                                        </p:tav>
                                        <p:tav tm="100000">
                                          <p:val>
                                            <p:strVal val="#ppt_h"/>
                                          </p:val>
                                        </p:tav>
                                      </p:tavLst>
                                    </p:anim>
                                    <p:animEffect transition="in" filter="fade">
                                      <p:cBhvr>
                                        <p:cTn id="116" dur="500"/>
                                        <p:tgtEl>
                                          <p:spTgt spid="84"/>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28"/>
                                        </p:tgtEl>
                                        <p:attrNameLst>
                                          <p:attrName>style.visibility</p:attrName>
                                        </p:attrNameLst>
                                      </p:cBhvr>
                                      <p:to>
                                        <p:strVal val="visible"/>
                                      </p:to>
                                    </p:set>
                                    <p:anim calcmode="lin" valueType="num">
                                      <p:cBhvr>
                                        <p:cTn id="119" dur="500" fill="hold"/>
                                        <p:tgtEl>
                                          <p:spTgt spid="28"/>
                                        </p:tgtEl>
                                        <p:attrNameLst>
                                          <p:attrName>ppt_w</p:attrName>
                                        </p:attrNameLst>
                                      </p:cBhvr>
                                      <p:tavLst>
                                        <p:tav tm="0">
                                          <p:val>
                                            <p:fltVal val="0"/>
                                          </p:val>
                                        </p:tav>
                                        <p:tav tm="100000">
                                          <p:val>
                                            <p:strVal val="#ppt_w"/>
                                          </p:val>
                                        </p:tav>
                                      </p:tavLst>
                                    </p:anim>
                                    <p:anim calcmode="lin" valueType="num">
                                      <p:cBhvr>
                                        <p:cTn id="120" dur="500" fill="hold"/>
                                        <p:tgtEl>
                                          <p:spTgt spid="28"/>
                                        </p:tgtEl>
                                        <p:attrNameLst>
                                          <p:attrName>ppt_h</p:attrName>
                                        </p:attrNameLst>
                                      </p:cBhvr>
                                      <p:tavLst>
                                        <p:tav tm="0">
                                          <p:val>
                                            <p:fltVal val="0"/>
                                          </p:val>
                                        </p:tav>
                                        <p:tav tm="100000">
                                          <p:val>
                                            <p:strVal val="#ppt_h"/>
                                          </p:val>
                                        </p:tav>
                                      </p:tavLst>
                                    </p:anim>
                                    <p:animEffect transition="in" filter="fade">
                                      <p:cBhvr>
                                        <p:cTn id="121" dur="500"/>
                                        <p:tgtEl>
                                          <p:spTgt spid="28"/>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0" nodeType="clickEffect">
                                  <p:stCondLst>
                                    <p:cond delay="0"/>
                                  </p:stCondLst>
                                  <p:childTnLst>
                                    <p:set>
                                      <p:cBhvr>
                                        <p:cTn id="125" dur="1" fill="hold">
                                          <p:stCondLst>
                                            <p:cond delay="0"/>
                                          </p:stCondLst>
                                        </p:cTn>
                                        <p:tgtEl>
                                          <p:spTgt spid="29"/>
                                        </p:tgtEl>
                                        <p:attrNameLst>
                                          <p:attrName>style.visibility</p:attrName>
                                        </p:attrNameLst>
                                      </p:cBhvr>
                                      <p:to>
                                        <p:strVal val="visible"/>
                                      </p:to>
                                    </p:set>
                                    <p:anim calcmode="lin" valueType="num">
                                      <p:cBhvr>
                                        <p:cTn id="126" dur="500" fill="hold"/>
                                        <p:tgtEl>
                                          <p:spTgt spid="29"/>
                                        </p:tgtEl>
                                        <p:attrNameLst>
                                          <p:attrName>ppt_w</p:attrName>
                                        </p:attrNameLst>
                                      </p:cBhvr>
                                      <p:tavLst>
                                        <p:tav tm="0">
                                          <p:val>
                                            <p:fltVal val="0"/>
                                          </p:val>
                                        </p:tav>
                                        <p:tav tm="100000">
                                          <p:val>
                                            <p:strVal val="#ppt_w"/>
                                          </p:val>
                                        </p:tav>
                                      </p:tavLst>
                                    </p:anim>
                                    <p:anim calcmode="lin" valueType="num">
                                      <p:cBhvr>
                                        <p:cTn id="127" dur="500" fill="hold"/>
                                        <p:tgtEl>
                                          <p:spTgt spid="29"/>
                                        </p:tgtEl>
                                        <p:attrNameLst>
                                          <p:attrName>ppt_h</p:attrName>
                                        </p:attrNameLst>
                                      </p:cBhvr>
                                      <p:tavLst>
                                        <p:tav tm="0">
                                          <p:val>
                                            <p:fltVal val="0"/>
                                          </p:val>
                                        </p:tav>
                                        <p:tav tm="100000">
                                          <p:val>
                                            <p:strVal val="#ppt_h"/>
                                          </p:val>
                                        </p:tav>
                                      </p:tavLst>
                                    </p:anim>
                                    <p:animEffect transition="in" filter="fade">
                                      <p:cBhvr>
                                        <p:cTn id="128" dur="500"/>
                                        <p:tgtEl>
                                          <p:spTgt spid="29"/>
                                        </p:tgtEl>
                                      </p:cBhvr>
                                    </p:animEffect>
                                  </p:childTnLst>
                                </p:cTn>
                              </p:par>
                              <p:par>
                                <p:cTn id="129" presetID="53" presetClass="entr" presetSubtype="16" fill="hold" grpId="0" nodeType="withEffect">
                                  <p:stCondLst>
                                    <p:cond delay="0"/>
                                  </p:stCondLst>
                                  <p:childTnLst>
                                    <p:set>
                                      <p:cBhvr>
                                        <p:cTn id="130" dur="1" fill="hold">
                                          <p:stCondLst>
                                            <p:cond delay="0"/>
                                          </p:stCondLst>
                                        </p:cTn>
                                        <p:tgtEl>
                                          <p:spTgt spid="78"/>
                                        </p:tgtEl>
                                        <p:attrNameLst>
                                          <p:attrName>style.visibility</p:attrName>
                                        </p:attrNameLst>
                                      </p:cBhvr>
                                      <p:to>
                                        <p:strVal val="visible"/>
                                      </p:to>
                                    </p:set>
                                    <p:anim calcmode="lin" valueType="num">
                                      <p:cBhvr>
                                        <p:cTn id="131" dur="500" fill="hold"/>
                                        <p:tgtEl>
                                          <p:spTgt spid="78"/>
                                        </p:tgtEl>
                                        <p:attrNameLst>
                                          <p:attrName>ppt_w</p:attrName>
                                        </p:attrNameLst>
                                      </p:cBhvr>
                                      <p:tavLst>
                                        <p:tav tm="0">
                                          <p:val>
                                            <p:fltVal val="0"/>
                                          </p:val>
                                        </p:tav>
                                        <p:tav tm="100000">
                                          <p:val>
                                            <p:strVal val="#ppt_w"/>
                                          </p:val>
                                        </p:tav>
                                      </p:tavLst>
                                    </p:anim>
                                    <p:anim calcmode="lin" valueType="num">
                                      <p:cBhvr>
                                        <p:cTn id="132" dur="500" fill="hold"/>
                                        <p:tgtEl>
                                          <p:spTgt spid="78"/>
                                        </p:tgtEl>
                                        <p:attrNameLst>
                                          <p:attrName>ppt_h</p:attrName>
                                        </p:attrNameLst>
                                      </p:cBhvr>
                                      <p:tavLst>
                                        <p:tav tm="0">
                                          <p:val>
                                            <p:fltVal val="0"/>
                                          </p:val>
                                        </p:tav>
                                        <p:tav tm="100000">
                                          <p:val>
                                            <p:strVal val="#ppt_h"/>
                                          </p:val>
                                        </p:tav>
                                      </p:tavLst>
                                    </p:anim>
                                    <p:animEffect transition="in" filter="fade">
                                      <p:cBhvr>
                                        <p:cTn id="133" dur="500"/>
                                        <p:tgtEl>
                                          <p:spTgt spid="78"/>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30"/>
                                        </p:tgtEl>
                                        <p:attrNameLst>
                                          <p:attrName>style.visibility</p:attrName>
                                        </p:attrNameLst>
                                      </p:cBhvr>
                                      <p:to>
                                        <p:strVal val="visible"/>
                                      </p:to>
                                    </p:set>
                                    <p:anim calcmode="lin" valueType="num">
                                      <p:cBhvr>
                                        <p:cTn id="136" dur="500" fill="hold"/>
                                        <p:tgtEl>
                                          <p:spTgt spid="30"/>
                                        </p:tgtEl>
                                        <p:attrNameLst>
                                          <p:attrName>ppt_w</p:attrName>
                                        </p:attrNameLst>
                                      </p:cBhvr>
                                      <p:tavLst>
                                        <p:tav tm="0">
                                          <p:val>
                                            <p:fltVal val="0"/>
                                          </p:val>
                                        </p:tav>
                                        <p:tav tm="100000">
                                          <p:val>
                                            <p:strVal val="#ppt_w"/>
                                          </p:val>
                                        </p:tav>
                                      </p:tavLst>
                                    </p:anim>
                                    <p:anim calcmode="lin" valueType="num">
                                      <p:cBhvr>
                                        <p:cTn id="137" dur="500" fill="hold"/>
                                        <p:tgtEl>
                                          <p:spTgt spid="30"/>
                                        </p:tgtEl>
                                        <p:attrNameLst>
                                          <p:attrName>ppt_h</p:attrName>
                                        </p:attrNameLst>
                                      </p:cBhvr>
                                      <p:tavLst>
                                        <p:tav tm="0">
                                          <p:val>
                                            <p:fltVal val="0"/>
                                          </p:val>
                                        </p:tav>
                                        <p:tav tm="100000">
                                          <p:val>
                                            <p:strVal val="#ppt_h"/>
                                          </p:val>
                                        </p:tav>
                                      </p:tavLst>
                                    </p:anim>
                                    <p:animEffect transition="in" filter="fade">
                                      <p:cBhvr>
                                        <p:cTn id="1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83" grpId="0" animBg="1"/>
      <p:bldP spid="63" grpId="0" animBg="1"/>
      <p:bldP spid="64" grpId="0" animBg="1"/>
      <p:bldP spid="65" grpId="0" animBg="1"/>
      <p:bldP spid="66" grpId="0" animBg="1"/>
      <p:bldP spid="67" grpId="0" animBg="1"/>
      <p:bldP spid="68" grpId="0" animBg="1"/>
      <p:bldP spid="69" grpId="0"/>
      <p:bldP spid="71" grpId="0"/>
      <p:bldP spid="72" grpId="0"/>
      <p:bldP spid="78" grpId="0"/>
      <p:bldP spid="79" grpId="0"/>
      <p:bldP spid="81" grpId="0"/>
      <p:bldP spid="84" grpId="0"/>
      <p:bldP spid="22" grpId="0"/>
      <p:bldP spid="23" grpId="0"/>
      <p:bldP spid="24" grpId="0"/>
      <p:bldP spid="25" grpId="0"/>
      <p:bldP spid="26" grpId="0"/>
      <p:bldP spid="27" grpId="0"/>
      <p:bldP spid="28" grpId="0"/>
      <p:bldP spid="30"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모서리가 둥근 직사각형 1"/>
          <p:cNvSpPr/>
          <p:nvPr/>
        </p:nvSpPr>
        <p:spPr>
          <a:xfrm>
            <a:off x="1547664" y="764705"/>
            <a:ext cx="6264696" cy="1224136"/>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ko-KR" altLang="en-US" sz="4000" dirty="0" smtClean="0"/>
              <a:t>어르신이 전하는 사랑의 </a:t>
            </a:r>
            <a:r>
              <a:rPr lang="ko-KR" altLang="en-US" sz="4000" dirty="0" err="1" smtClean="0"/>
              <a:t>메세지</a:t>
            </a:r>
            <a:endParaRPr lang="ko-KR" altLang="en-US" sz="4000" dirty="0"/>
          </a:p>
        </p:txBody>
      </p:sp>
      <p:sp>
        <p:nvSpPr>
          <p:cNvPr id="3" name="모서리가 둥근 직사각형 2"/>
          <p:cNvSpPr/>
          <p:nvPr/>
        </p:nvSpPr>
        <p:spPr>
          <a:xfrm>
            <a:off x="1475656" y="2708921"/>
            <a:ext cx="6480720" cy="36004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ko-KR" altLang="en-US" sz="6000" dirty="0" smtClean="0"/>
              <a:t>사랑하고 사랑한다 </a:t>
            </a:r>
            <a:r>
              <a:rPr lang="en-US" altLang="ko-KR" sz="6000" dirty="0" smtClean="0"/>
              <a: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모서리가 둥근 직사각형 1"/>
          <p:cNvSpPr/>
          <p:nvPr/>
        </p:nvSpPr>
        <p:spPr>
          <a:xfrm>
            <a:off x="1475656" y="764705"/>
            <a:ext cx="6264696" cy="1224136"/>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ko-KR" altLang="en-US" sz="5400" dirty="0" smtClean="0"/>
              <a:t>영락은 사랑을 싣고 </a:t>
            </a:r>
            <a:endParaRPr lang="ko-KR" altLang="en-US" sz="5400" dirty="0"/>
          </a:p>
        </p:txBody>
      </p:sp>
      <p:sp>
        <p:nvSpPr>
          <p:cNvPr id="3" name="모서리가 둥근 직사각형 2"/>
          <p:cNvSpPr/>
          <p:nvPr/>
        </p:nvSpPr>
        <p:spPr>
          <a:xfrm>
            <a:off x="1403648" y="2276873"/>
            <a:ext cx="6480720" cy="36004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ko-KR" altLang="en-US" sz="4000" dirty="0" err="1" smtClean="0"/>
              <a:t>김철동</a:t>
            </a:r>
            <a:r>
              <a:rPr lang="ko-KR" altLang="en-US" sz="4000" dirty="0" smtClean="0"/>
              <a:t> 어르신 보호자 </a:t>
            </a:r>
            <a:r>
              <a:rPr lang="en-US" altLang="ko-KR" sz="4000" dirty="0" smtClean="0"/>
              <a:t>– </a:t>
            </a:r>
            <a:r>
              <a:rPr lang="ko-KR" altLang="en-US" sz="4000" dirty="0" smtClean="0"/>
              <a:t>김태봉 님</a:t>
            </a:r>
            <a:endParaRPr lang="en-US" altLang="ko-KR" sz="4000" dirty="0" smtClean="0"/>
          </a:p>
          <a:p>
            <a:pPr algn="ctr"/>
            <a:r>
              <a:rPr lang="en-US" altLang="ko-KR" sz="4000" dirty="0" smtClean="0"/>
              <a:t> </a:t>
            </a:r>
            <a:r>
              <a:rPr lang="ko-KR" altLang="en-US" sz="4000" dirty="0" smtClean="0"/>
              <a:t>지선옥 어르신 보호자 </a:t>
            </a:r>
            <a:r>
              <a:rPr lang="en-US" altLang="ko-KR" sz="4000" dirty="0" smtClean="0"/>
              <a:t>– </a:t>
            </a:r>
            <a:r>
              <a:rPr lang="ko-KR" altLang="en-US" sz="4000" dirty="0" smtClean="0"/>
              <a:t>박명희 님</a:t>
            </a:r>
            <a:endParaRPr lang="ko-KR" altLang="en-US" sz="4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descr="rogo4.jpg"/>
          <p:cNvPicPr>
            <a:picLocks noChangeAspect="1"/>
          </p:cNvPicPr>
          <p:nvPr/>
        </p:nvPicPr>
        <p:blipFill>
          <a:blip r:embed="rId2" cstate="print"/>
          <a:stretch>
            <a:fillRect/>
          </a:stretch>
        </p:blipFill>
        <p:spPr>
          <a:xfrm>
            <a:off x="6876256" y="6309321"/>
            <a:ext cx="2038997" cy="407800"/>
          </a:xfrm>
          <a:prstGeom prst="rect">
            <a:avLst/>
          </a:prstGeom>
        </p:spPr>
      </p:pic>
      <p:sp>
        <p:nvSpPr>
          <p:cNvPr id="13" name="직사각형 12"/>
          <p:cNvSpPr/>
          <p:nvPr/>
        </p:nvSpPr>
        <p:spPr>
          <a:xfrm>
            <a:off x="0" y="8752"/>
            <a:ext cx="1836000" cy="1188000"/>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직사각형 13"/>
          <p:cNvSpPr/>
          <p:nvPr/>
        </p:nvSpPr>
        <p:spPr>
          <a:xfrm>
            <a:off x="1835696" y="0"/>
            <a:ext cx="1836000" cy="118800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5" name="직사각형 14"/>
          <p:cNvSpPr/>
          <p:nvPr/>
        </p:nvSpPr>
        <p:spPr>
          <a:xfrm>
            <a:off x="3672104" y="0"/>
            <a:ext cx="1836000" cy="118800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6" name="직사각형 15"/>
          <p:cNvSpPr/>
          <p:nvPr/>
        </p:nvSpPr>
        <p:spPr>
          <a:xfrm>
            <a:off x="5508104" y="0"/>
            <a:ext cx="1836000" cy="1188000"/>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 name="직사각형 16"/>
          <p:cNvSpPr/>
          <p:nvPr/>
        </p:nvSpPr>
        <p:spPr>
          <a:xfrm>
            <a:off x="7308000" y="0"/>
            <a:ext cx="1836000" cy="1188000"/>
          </a:xfrm>
          <a:prstGeom prst="rect">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 name="직사각형 17"/>
          <p:cNvSpPr/>
          <p:nvPr/>
        </p:nvSpPr>
        <p:spPr>
          <a:xfrm>
            <a:off x="5508104" y="1196752"/>
            <a:ext cx="1836000" cy="1188000"/>
          </a:xfrm>
          <a:prstGeom prst="rect">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9" name="직사각형 18"/>
          <p:cNvSpPr/>
          <p:nvPr/>
        </p:nvSpPr>
        <p:spPr>
          <a:xfrm>
            <a:off x="7308000" y="1205503"/>
            <a:ext cx="1836000" cy="1188000"/>
          </a:xfrm>
          <a:prstGeom prst="rect">
            <a:avLst/>
          </a:prstGeom>
          <a:blipFill>
            <a:blip r:embed="rId9"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2" name="그림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24473" y="4877098"/>
            <a:ext cx="2400319" cy="1353618"/>
          </a:xfrm>
          <a:prstGeom prst="rect">
            <a:avLst/>
          </a:prstGeom>
        </p:spPr>
      </p:pic>
      <p:pic>
        <p:nvPicPr>
          <p:cNvPr id="3" name="그림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12146" y="2384115"/>
            <a:ext cx="3631855" cy="2461489"/>
          </a:xfrm>
          <a:prstGeom prst="rect">
            <a:avLst/>
          </a:prstGeom>
        </p:spPr>
      </p:pic>
      <p:pic>
        <p:nvPicPr>
          <p:cNvPr id="4" name="그림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888" y="4867504"/>
            <a:ext cx="2071075" cy="1380716"/>
          </a:xfrm>
          <a:prstGeom prst="rect">
            <a:avLst/>
          </a:prstGeom>
        </p:spPr>
      </p:pic>
      <p:pic>
        <p:nvPicPr>
          <p:cNvPr id="5" name="그림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1205504"/>
            <a:ext cx="5507392" cy="3671595"/>
          </a:xfrm>
          <a:prstGeom prst="rect">
            <a:avLst/>
          </a:prstGeom>
        </p:spPr>
      </p:pic>
      <p:pic>
        <p:nvPicPr>
          <p:cNvPr id="6" name="그림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27169" y="4827914"/>
            <a:ext cx="2575335" cy="1375518"/>
          </a:xfrm>
          <a:prstGeom prst="rect">
            <a:avLst/>
          </a:prstGeom>
        </p:spPr>
      </p:pic>
      <p:pic>
        <p:nvPicPr>
          <p:cNvPr id="7" name="그림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07256" y="4845604"/>
            <a:ext cx="2036744" cy="13578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1000"/>
                                        <p:tgtEl>
                                          <p:spTgt spid="13"/>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1000"/>
                                        <p:tgtEl>
                                          <p:spTgt spid="14"/>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1000"/>
                                        <p:tgtEl>
                                          <p:spTgt spid="15"/>
                                        </p:tgtEl>
                                      </p:cBhvr>
                                    </p:animEffect>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1000"/>
                                        <p:tgtEl>
                                          <p:spTgt spid="16"/>
                                        </p:tgtEl>
                                      </p:cBhvr>
                                    </p:animEffect>
                                  </p:childTnLst>
                                </p:cTn>
                              </p:par>
                            </p:childTnLst>
                          </p:cTn>
                        </p:par>
                        <p:par>
                          <p:cTn id="20" fill="hold">
                            <p:stCondLst>
                              <p:cond delay="4000"/>
                            </p:stCondLst>
                            <p:childTnLst>
                              <p:par>
                                <p:cTn id="21" presetID="9"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1000"/>
                                        <p:tgtEl>
                                          <p:spTgt spid="17"/>
                                        </p:tgtEl>
                                      </p:cBhvr>
                                    </p:animEffect>
                                  </p:childTnLst>
                                </p:cTn>
                              </p:par>
                            </p:childTnLst>
                          </p:cTn>
                        </p:par>
                        <p:par>
                          <p:cTn id="24" fill="hold">
                            <p:stCondLst>
                              <p:cond delay="5000"/>
                            </p:stCondLst>
                            <p:childTnLst>
                              <p:par>
                                <p:cTn id="25" presetID="9"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1000"/>
                                        <p:tgtEl>
                                          <p:spTgt spid="19"/>
                                        </p:tgtEl>
                                      </p:cBhvr>
                                    </p:animEffect>
                                  </p:childTnLst>
                                </p:cTn>
                              </p:par>
                            </p:childTnLst>
                          </p:cTn>
                        </p:par>
                        <p:par>
                          <p:cTn id="28" fill="hold">
                            <p:stCondLst>
                              <p:cond delay="6000"/>
                            </p:stCondLst>
                            <p:childTnLst>
                              <p:par>
                                <p:cTn id="29" presetID="9"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par>
                          <p:cTn id="32" fill="hold">
                            <p:stCondLst>
                              <p:cond delay="6500"/>
                            </p:stCondLst>
                            <p:childTnLst>
                              <p:par>
                                <p:cTn id="33" presetID="9"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1000"/>
                                        <p:tgtEl>
                                          <p:spTgt spid="18"/>
                                        </p:tgtEl>
                                      </p:cBhvr>
                                    </p:animEffect>
                                  </p:childTnLst>
                                </p:cTn>
                              </p:par>
                            </p:childTnLst>
                          </p:cTn>
                        </p:par>
                        <p:par>
                          <p:cTn id="36" fill="hold">
                            <p:stCondLst>
                              <p:cond delay="7500"/>
                            </p:stCondLst>
                            <p:childTnLst>
                              <p:par>
                                <p:cTn id="37" presetID="9"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dissolve">
                                      <p:cBhvr>
                                        <p:cTn id="39" dur="500"/>
                                        <p:tgtEl>
                                          <p:spTgt spid="2"/>
                                        </p:tgtEl>
                                      </p:cBhvr>
                                    </p:animEffect>
                                  </p:childTnLst>
                                </p:cTn>
                              </p:par>
                            </p:childTnLst>
                          </p:cTn>
                        </p:par>
                        <p:par>
                          <p:cTn id="40" fill="hold">
                            <p:stCondLst>
                              <p:cond delay="8000"/>
                            </p:stCondLst>
                            <p:childTnLst>
                              <p:par>
                                <p:cTn id="41" presetID="9"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dissolve">
                                      <p:cBhvr>
                                        <p:cTn id="43" dur="500"/>
                                        <p:tgtEl>
                                          <p:spTgt spid="5"/>
                                        </p:tgtEl>
                                      </p:cBhvr>
                                    </p:animEffect>
                                  </p:childTnLst>
                                </p:cTn>
                              </p:par>
                            </p:childTnLst>
                          </p:cTn>
                        </p:par>
                        <p:par>
                          <p:cTn id="44" fill="hold">
                            <p:stCondLst>
                              <p:cond delay="8500"/>
                            </p:stCondLst>
                            <p:childTnLst>
                              <p:par>
                                <p:cTn id="45" presetID="9" presetClass="entr" presetSubtype="0"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dissolve">
                                      <p:cBhvr>
                                        <p:cTn id="47" dur="500"/>
                                        <p:tgtEl>
                                          <p:spTgt spid="4"/>
                                        </p:tgtEl>
                                      </p:cBhvr>
                                    </p:animEffect>
                                  </p:childTnLst>
                                </p:cTn>
                              </p:par>
                            </p:childTnLst>
                          </p:cTn>
                        </p:par>
                        <p:par>
                          <p:cTn id="48" fill="hold">
                            <p:stCondLst>
                              <p:cond delay="9000"/>
                            </p:stCondLst>
                            <p:childTnLst>
                              <p:par>
                                <p:cTn id="49" presetID="9"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dissolve">
                                      <p:cBhvr>
                                        <p:cTn id="51" dur="500"/>
                                        <p:tgtEl>
                                          <p:spTgt spid="6"/>
                                        </p:tgtEl>
                                      </p:cBhvr>
                                    </p:animEffect>
                                  </p:childTnLst>
                                </p:cTn>
                              </p:par>
                            </p:childTnLst>
                          </p:cTn>
                        </p:par>
                        <p:par>
                          <p:cTn id="52" fill="hold">
                            <p:stCondLst>
                              <p:cond delay="9500"/>
                            </p:stCondLst>
                            <p:childTnLst>
                              <p:par>
                                <p:cTn id="53" presetID="9" presetClass="entr" presetSubtype="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dissolve">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14" grpId="0" animBg="1"/>
      <p:bldP spid="15" grpId="0" animBg="1"/>
      <p:bldP spid="16" grpId="0" animBg="1"/>
      <p:bldP spid="17"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noFill/>
          <a:ln/>
        </p:spPr>
        <p:txBody>
          <a:bodyPr>
            <a:normAutofit/>
          </a:bodyPr>
          <a:lstStyle/>
          <a:p>
            <a:r>
              <a:rPr lang="ko-KR" altLang="en-US" sz="5400" b="1" dirty="0" smtClean="0">
                <a:ln w="1905"/>
                <a:solidFill>
                  <a:schemeClr val="accent2">
                    <a:lumMod val="75000"/>
                  </a:schemeClr>
                </a:solidFill>
                <a:effectLst>
                  <a:innerShdw blurRad="69850" dist="43180" dir="5400000">
                    <a:srgbClr val="000000">
                      <a:alpha val="65000"/>
                    </a:srgbClr>
                  </a:innerShdw>
                </a:effectLst>
              </a:rPr>
              <a:t>질의응답</a:t>
            </a:r>
            <a:endParaRPr lang="ko-KR" altLang="en-US" sz="5400" b="1" dirty="0">
              <a:ln w="1905"/>
              <a:solidFill>
                <a:schemeClr val="accent2">
                  <a:lumMod val="75000"/>
                </a:schemeClr>
              </a:solidFill>
              <a:effectLst>
                <a:innerShdw blurRad="69850" dist="43180" dir="5400000">
                  <a:srgbClr val="000000">
                    <a:alpha val="65000"/>
                  </a:srgbClr>
                </a:innerShdw>
              </a:effectLst>
            </a:endParaRPr>
          </a:p>
        </p:txBody>
      </p:sp>
      <p:sp>
        <p:nvSpPr>
          <p:cNvPr id="27" name="Rectangle 2"/>
          <p:cNvSpPr txBox="1">
            <a:spLocks noChangeArrowheads="1"/>
          </p:cNvSpPr>
          <p:nvPr/>
        </p:nvSpPr>
        <p:spPr>
          <a:xfrm>
            <a:off x="857225" y="2643182"/>
            <a:ext cx="7686700" cy="2165060"/>
          </a:xfrm>
          <a:prstGeom prst="rect">
            <a:avLst/>
          </a:prstGeom>
          <a:noFill/>
          <a:ln/>
        </p:spPr>
        <p:txBody>
          <a:bodyPr vert="horz" lIns="91440" tIns="45720" rIns="91440" bIns="45720" rtlCol="0" anchor="ctr">
            <a:noAutofit/>
          </a:bodyPr>
          <a:lstStyle/>
          <a:p>
            <a:pPr marL="0" marR="0" lvl="0" indent="0" algn="l" defTabSz="914400" rtl="0" eaLnBrk="1" fontAlgn="auto" latinLnBrk="1" hangingPunct="1">
              <a:lnSpc>
                <a:spcPct val="220000"/>
              </a:lnSpc>
              <a:spcBef>
                <a:spcPct val="0"/>
              </a:spcBef>
              <a:spcAft>
                <a:spcPts val="0"/>
              </a:spcAft>
              <a:buClrTx/>
              <a:buSzTx/>
              <a:buFontTx/>
              <a:buNone/>
              <a:tabLst/>
              <a:defRPr/>
            </a:pPr>
            <a:r>
              <a:rPr kumimoji="0" lang="ko-KR" altLang="en-US" sz="4000" b="1" i="0" u="none" strike="noStrike" kern="1200" normalizeH="0" baseline="0" noProof="0" dirty="0" smtClean="0">
                <a:ln w="1905"/>
                <a:solidFill>
                  <a:schemeClr val="accent2">
                    <a:lumMod val="50000"/>
                  </a:schemeClr>
                </a:solidFill>
                <a:effectLst>
                  <a:innerShdw blurRad="69850" dist="43180" dir="5400000">
                    <a:srgbClr val="000000">
                      <a:alpha val="65000"/>
                    </a:srgbClr>
                  </a:innerShdw>
                </a:effectLst>
                <a:uLnTx/>
                <a:uFillTx/>
                <a:latin typeface="HY얕은샘물M" pitchFamily="18" charset="-127"/>
                <a:ea typeface="HY얕은샘물M" pitchFamily="18" charset="-127"/>
                <a:cs typeface="+mj-cs"/>
              </a:rPr>
              <a:t>평소 궁금하셨던 사항이나 건의사항이 있으면 </a:t>
            </a:r>
            <a:endParaRPr kumimoji="0" lang="en-US" altLang="ko-KR" sz="4000" b="1" i="0" u="none" strike="noStrike" kern="1200" normalizeH="0" baseline="0" noProof="0" dirty="0" smtClean="0">
              <a:ln w="1905"/>
              <a:solidFill>
                <a:schemeClr val="accent2">
                  <a:lumMod val="50000"/>
                </a:schemeClr>
              </a:solidFill>
              <a:effectLst>
                <a:innerShdw blurRad="69850" dist="43180" dir="5400000">
                  <a:srgbClr val="000000">
                    <a:alpha val="65000"/>
                  </a:srgbClr>
                </a:innerShdw>
              </a:effectLst>
              <a:uLnTx/>
              <a:uFillTx/>
              <a:latin typeface="HY얕은샘물M" pitchFamily="18" charset="-127"/>
              <a:ea typeface="HY얕은샘물M" pitchFamily="18" charset="-127"/>
              <a:cs typeface="+mj-cs"/>
            </a:endParaRPr>
          </a:p>
          <a:p>
            <a:pPr marL="0" marR="0" lvl="0" indent="0" algn="l" defTabSz="914400" rtl="0" eaLnBrk="1" fontAlgn="auto" latinLnBrk="1" hangingPunct="1">
              <a:lnSpc>
                <a:spcPct val="220000"/>
              </a:lnSpc>
              <a:spcBef>
                <a:spcPct val="0"/>
              </a:spcBef>
              <a:spcAft>
                <a:spcPts val="0"/>
              </a:spcAft>
              <a:buClrTx/>
              <a:buSzTx/>
              <a:buFontTx/>
              <a:buNone/>
              <a:tabLst/>
              <a:defRPr/>
            </a:pPr>
            <a:r>
              <a:rPr kumimoji="0" lang="ko-KR" altLang="en-US" sz="4000" b="1" i="0" u="none" strike="noStrike" kern="1200" normalizeH="0" baseline="0" noProof="0" dirty="0" smtClean="0">
                <a:ln w="1905"/>
                <a:solidFill>
                  <a:schemeClr val="accent2">
                    <a:lumMod val="50000"/>
                  </a:schemeClr>
                </a:solidFill>
                <a:effectLst>
                  <a:innerShdw blurRad="69850" dist="43180" dir="5400000">
                    <a:srgbClr val="000000">
                      <a:alpha val="65000"/>
                    </a:srgbClr>
                  </a:innerShdw>
                </a:effectLst>
                <a:uLnTx/>
                <a:uFillTx/>
                <a:latin typeface="HY얕은샘물M" pitchFamily="18" charset="-127"/>
                <a:ea typeface="HY얕은샘물M" pitchFamily="18" charset="-127"/>
                <a:cs typeface="+mj-cs"/>
              </a:rPr>
              <a:t>말씀해 주세요</a:t>
            </a:r>
            <a:r>
              <a:rPr kumimoji="0" lang="en-US" altLang="ko-KR" sz="4000" b="1" i="0" u="none" strike="noStrike" kern="1200" normalizeH="0" baseline="0" noProof="0" dirty="0" smtClean="0">
                <a:ln w="1905"/>
                <a:solidFill>
                  <a:schemeClr val="accent2">
                    <a:lumMod val="50000"/>
                  </a:schemeClr>
                </a:solidFill>
                <a:effectLst>
                  <a:innerShdw blurRad="69850" dist="43180" dir="5400000">
                    <a:srgbClr val="000000">
                      <a:alpha val="65000"/>
                    </a:srgbClr>
                  </a:innerShdw>
                </a:effectLst>
                <a:uLnTx/>
                <a:uFillTx/>
                <a:latin typeface="HY얕은샘물M" pitchFamily="18" charset="-127"/>
                <a:ea typeface="HY얕은샘물M" pitchFamily="18" charset="-127"/>
                <a:cs typeface="+mj-cs"/>
              </a:rPr>
              <a: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_x99756280" descr="EMB000009a041b0"/>
          <p:cNvPicPr>
            <a:picLocks noChangeAspect="1" noChangeArrowheads="1"/>
          </p:cNvPicPr>
          <p:nvPr/>
        </p:nvPicPr>
        <p:blipFill>
          <a:blip r:embed="rId2" cstate="print"/>
          <a:srcRect/>
          <a:stretch>
            <a:fillRect/>
          </a:stretch>
        </p:blipFill>
        <p:spPr bwMode="auto">
          <a:xfrm>
            <a:off x="1403648" y="3598852"/>
            <a:ext cx="6264696" cy="2566453"/>
          </a:xfrm>
          <a:prstGeom prst="rect">
            <a:avLst/>
          </a:prstGeom>
          <a:noFill/>
        </p:spPr>
      </p:pic>
      <p:sp>
        <p:nvSpPr>
          <p:cNvPr id="5" name="직사각형 4"/>
          <p:cNvSpPr/>
          <p:nvPr/>
        </p:nvSpPr>
        <p:spPr>
          <a:xfrm>
            <a:off x="0" y="1196752"/>
            <a:ext cx="9144000" cy="72000"/>
          </a:xfrm>
          <a:prstGeom prst="rect">
            <a:avLst/>
          </a:prstGeom>
          <a:solidFill>
            <a:srgbClr val="00206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직사각형 5"/>
          <p:cNvSpPr/>
          <p:nvPr/>
        </p:nvSpPr>
        <p:spPr>
          <a:xfrm>
            <a:off x="6444208" y="1196752"/>
            <a:ext cx="1764000" cy="72000"/>
          </a:xfrm>
          <a:prstGeom prst="rect">
            <a:avLst/>
          </a:prstGeom>
          <a:solidFill>
            <a:srgbClr val="00B0F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8" name="그림 7" descr="rogo4.jpg"/>
          <p:cNvPicPr>
            <a:picLocks noChangeAspect="1"/>
          </p:cNvPicPr>
          <p:nvPr/>
        </p:nvPicPr>
        <p:blipFill>
          <a:blip r:embed="rId3" cstate="print"/>
          <a:stretch>
            <a:fillRect/>
          </a:stretch>
        </p:blipFill>
        <p:spPr>
          <a:xfrm>
            <a:off x="6876256" y="6309321"/>
            <a:ext cx="2038997" cy="407800"/>
          </a:xfrm>
          <a:prstGeom prst="rect">
            <a:avLst/>
          </a:prstGeom>
        </p:spPr>
      </p:pic>
      <p:sp>
        <p:nvSpPr>
          <p:cNvPr id="9" name="내용 개체 틀 1"/>
          <p:cNvSpPr>
            <a:spLocks noGrp="1"/>
          </p:cNvSpPr>
          <p:nvPr>
            <p:ph sz="quarter" idx="1"/>
          </p:nvPr>
        </p:nvSpPr>
        <p:spPr>
          <a:xfrm>
            <a:off x="457200" y="1268761"/>
            <a:ext cx="8229600" cy="4626547"/>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150000"/>
              </a:lnSpc>
              <a:buNone/>
            </a:pPr>
            <a:r>
              <a:rPr lang="ko-KR" altLang="en-US" sz="3600" b="1" dirty="0" smtClean="0">
                <a:ln w="1905"/>
                <a:solidFill>
                  <a:schemeClr val="accent2">
                    <a:lumMod val="50000"/>
                  </a:schemeClr>
                </a:solidFill>
                <a:effectLst>
                  <a:innerShdw blurRad="69850" dist="43180" dir="5400000">
                    <a:srgbClr val="000000">
                      <a:alpha val="65000"/>
                    </a:srgbClr>
                  </a:innerShdw>
                </a:effectLst>
                <a:latin typeface="HY얕은샘물M" pitchFamily="18" charset="-127"/>
                <a:ea typeface="HY얕은샘물M" pitchFamily="18" charset="-127"/>
              </a:rPr>
              <a:t>어르신들의 노후가 행복한 공간 </a:t>
            </a:r>
            <a:r>
              <a:rPr lang="en-US" altLang="ko-KR" sz="3600" b="1" dirty="0" smtClean="0">
                <a:ln w="1905"/>
                <a:solidFill>
                  <a:schemeClr val="accent2">
                    <a:lumMod val="50000"/>
                  </a:schemeClr>
                </a:solidFill>
                <a:effectLst>
                  <a:innerShdw blurRad="69850" dist="43180" dir="5400000">
                    <a:srgbClr val="000000">
                      <a:alpha val="65000"/>
                    </a:srgbClr>
                  </a:innerShdw>
                </a:effectLst>
                <a:latin typeface="HY얕은샘물M" pitchFamily="18" charset="-127"/>
                <a:ea typeface="HY얕은샘물M" pitchFamily="18" charset="-127"/>
              </a:rPr>
              <a:t>,</a:t>
            </a:r>
          </a:p>
          <a:p>
            <a:pPr algn="ctr">
              <a:lnSpc>
                <a:spcPct val="150000"/>
              </a:lnSpc>
              <a:buNone/>
            </a:pPr>
            <a:r>
              <a:rPr lang="ko-KR" altLang="en-US" sz="3600" b="1" dirty="0" smtClean="0">
                <a:ln w="1905"/>
                <a:solidFill>
                  <a:schemeClr val="accent2">
                    <a:lumMod val="50000"/>
                  </a:schemeClr>
                </a:solidFill>
                <a:effectLst>
                  <a:innerShdw blurRad="69850" dist="43180" dir="5400000">
                    <a:srgbClr val="000000">
                      <a:alpha val="65000"/>
                    </a:srgbClr>
                  </a:innerShdw>
                </a:effectLst>
                <a:latin typeface="HY얕은샘물M" pitchFamily="18" charset="-127"/>
                <a:ea typeface="HY얕은샘물M" pitchFamily="18" charset="-127"/>
              </a:rPr>
              <a:t>영락노인전문요양원입니다</a:t>
            </a:r>
            <a:r>
              <a:rPr lang="en-US" altLang="ko-KR" sz="3600" b="1" dirty="0" smtClean="0">
                <a:ln w="1905"/>
                <a:solidFill>
                  <a:schemeClr val="accent2">
                    <a:lumMod val="50000"/>
                  </a:schemeClr>
                </a:solidFill>
                <a:effectLst>
                  <a:innerShdw blurRad="69850" dist="43180" dir="5400000">
                    <a:srgbClr val="000000">
                      <a:alpha val="65000"/>
                    </a:srgbClr>
                  </a:innerShdw>
                </a:effectLst>
                <a:latin typeface="HY얕은샘물M" pitchFamily="18" charset="-127"/>
                <a:ea typeface="HY얕은샘물M" pitchFamily="18" charset="-127"/>
              </a:rPr>
              <a:t>.</a:t>
            </a:r>
          </a:p>
          <a:p>
            <a:pPr algn="ctr">
              <a:lnSpc>
                <a:spcPct val="150000"/>
              </a:lnSpc>
              <a:buNone/>
            </a:pPr>
            <a:r>
              <a:rPr lang="ko-KR" altLang="en-US" sz="3600" b="1" dirty="0" smtClean="0">
                <a:ln w="1905"/>
                <a:solidFill>
                  <a:schemeClr val="accent2">
                    <a:lumMod val="50000"/>
                  </a:schemeClr>
                </a:solidFill>
                <a:effectLst>
                  <a:innerShdw blurRad="69850" dist="43180" dir="5400000">
                    <a:srgbClr val="000000">
                      <a:alpha val="65000"/>
                    </a:srgbClr>
                  </a:innerShdw>
                </a:effectLst>
                <a:latin typeface="HY얕은샘물M" pitchFamily="18" charset="-127"/>
                <a:ea typeface="HY얕은샘물M" pitchFamily="18" charset="-127"/>
              </a:rPr>
              <a:t>감사합니다</a:t>
            </a:r>
            <a:r>
              <a:rPr lang="en-US" altLang="ko-K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Y헤드라인M" pitchFamily="18" charset="-127"/>
                <a:ea typeface="HY헤드라인M" pitchFamily="18" charset="-127"/>
              </a:rPr>
              <a:t>.</a:t>
            </a:r>
            <a:endParaRPr lang="ko-KR" alt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Y헤드라인M" pitchFamily="18" charset="-127"/>
              <a:ea typeface="HY헤드라인M" pitchFamily="18"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30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grpId="0" nodeType="after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additive="base">
                                        <p:cTn id="12" dur="30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6000"/>
                            </p:stCondLst>
                            <p:childTnLst>
                              <p:par>
                                <p:cTn id="15" presetID="2" presetClass="entr" presetSubtype="4" fill="hold" grpId="0" nodeType="after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30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제목 40"/>
          <p:cNvSpPr>
            <a:spLocks noGrp="1"/>
          </p:cNvSpPr>
          <p:nvPr>
            <p:ph type="ctrTitle"/>
          </p:nvPr>
        </p:nvSpPr>
        <p:spPr>
          <a:ln>
            <a:miter lim="800000"/>
            <a:headEnd/>
            <a:tailEnd/>
          </a:ln>
          <a:extLst/>
        </p:spPr>
        <p:txBody>
          <a:bodyPr/>
          <a:lstStyle/>
          <a:p>
            <a:pPr>
              <a:defRPr/>
            </a:pPr>
            <a:r>
              <a:rPr dirty="0" err="1"/>
              <a:t>치매의</a:t>
            </a:r>
            <a:r>
              <a:rPr dirty="0"/>
              <a:t> </a:t>
            </a:r>
            <a:r>
              <a:rPr dirty="0" err="1"/>
              <a:t>법칙</a:t>
            </a:r>
            <a:r>
              <a:rPr dirty="0"/>
              <a:t>  </a:t>
            </a:r>
          </a:p>
        </p:txBody>
      </p:sp>
      <p:sp>
        <p:nvSpPr>
          <p:cNvPr id="42" name="부제목 41"/>
          <p:cNvSpPr>
            <a:spLocks noGrp="1"/>
          </p:cNvSpPr>
          <p:nvPr>
            <p:ph type="subTitle" idx="1"/>
          </p:nvPr>
        </p:nvSpPr>
        <p:spPr>
          <a:xfrm>
            <a:off x="2153636" y="3628351"/>
            <a:ext cx="6400800" cy="922867"/>
          </a:xfrm>
        </p:spPr>
        <p:txBody>
          <a:bodyPr/>
          <a:lstStyle/>
          <a:p>
            <a:pPr>
              <a:defRPr/>
            </a:pPr>
            <a:r>
              <a:rPr lang="en-US" altLang="ko-KR" dirty="0"/>
              <a:t/>
            </a:r>
            <a:br>
              <a:rPr lang="en-US" altLang="ko-KR" dirty="0"/>
            </a:br>
            <a:r>
              <a:rPr lang="en-US" altLang="ko-KR" dirty="0"/>
              <a:t>                         </a:t>
            </a:r>
            <a:r>
              <a:rPr dirty="0" err="1" smtClean="0"/>
              <a:t>간호팀장</a:t>
            </a:r>
            <a:r>
              <a:rPr dirty="0" smtClean="0"/>
              <a:t> </a:t>
            </a:r>
            <a:r>
              <a:rPr lang="en-US" dirty="0" smtClean="0"/>
              <a:t>_ </a:t>
            </a:r>
            <a:r>
              <a:rPr lang="en-US" altLang="ko-KR" dirty="0" smtClean="0"/>
              <a:t> </a:t>
            </a:r>
            <a:r>
              <a:rPr dirty="0" err="1" smtClean="0"/>
              <a:t>서미순</a:t>
            </a:r>
            <a:r>
              <a:rPr lang="ko-KR" altLang="en-US" dirty="0" smtClean="0"/>
              <a:t>간호사</a:t>
            </a:r>
            <a:endParaRPr dirty="0"/>
          </a:p>
          <a:p>
            <a:pPr>
              <a:defRPr/>
            </a:pPr>
            <a:endParaRPr dirty="0"/>
          </a:p>
        </p:txBody>
      </p:sp>
      <p:sp>
        <p:nvSpPr>
          <p:cNvPr id="7172" name="TextBox 42"/>
          <p:cNvSpPr txBox="1">
            <a:spLocks noChangeArrowheads="1"/>
          </p:cNvSpPr>
          <p:nvPr/>
        </p:nvSpPr>
        <p:spPr bwMode="auto">
          <a:xfrm>
            <a:off x="6412886" y="6418263"/>
            <a:ext cx="24929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b="1">
                <a:solidFill>
                  <a:schemeClr val="tx1"/>
                </a:solidFill>
                <a:latin typeface="Arial" panose="020B0604020202020204" pitchFamily="34" charset="0"/>
                <a:ea typeface="산돌고딕B" pitchFamily="18" charset="-127"/>
              </a:defRPr>
            </a:lvl1pPr>
            <a:lvl2pPr marL="742950" indent="-285750">
              <a:defRPr kumimoji="1" b="1">
                <a:solidFill>
                  <a:schemeClr val="tx1"/>
                </a:solidFill>
                <a:latin typeface="Arial" panose="020B0604020202020204" pitchFamily="34" charset="0"/>
                <a:ea typeface="산돌고딕B" pitchFamily="18" charset="-127"/>
              </a:defRPr>
            </a:lvl2pPr>
            <a:lvl3pPr marL="1143000" indent="-228600">
              <a:defRPr kumimoji="1" b="1">
                <a:solidFill>
                  <a:schemeClr val="tx1"/>
                </a:solidFill>
                <a:latin typeface="Arial" panose="020B0604020202020204" pitchFamily="34" charset="0"/>
                <a:ea typeface="산돌고딕B" pitchFamily="18" charset="-127"/>
              </a:defRPr>
            </a:lvl3pPr>
            <a:lvl4pPr marL="1600200" indent="-228600">
              <a:defRPr kumimoji="1" b="1">
                <a:solidFill>
                  <a:schemeClr val="tx1"/>
                </a:solidFill>
                <a:latin typeface="Arial" panose="020B0604020202020204" pitchFamily="34" charset="0"/>
                <a:ea typeface="산돌고딕B" pitchFamily="18" charset="-127"/>
              </a:defRPr>
            </a:lvl4pPr>
            <a:lvl5pPr marL="2057400" indent="-228600">
              <a:defRPr kumimoji="1" b="1">
                <a:solidFill>
                  <a:schemeClr val="tx1"/>
                </a:solidFill>
                <a:latin typeface="Arial" panose="020B0604020202020204" pitchFamily="34" charset="0"/>
                <a:ea typeface="산돌고딕B" pitchFamily="18" charset="-127"/>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산돌고딕B" pitchFamily="18" charset="-127"/>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산돌고딕B" pitchFamily="18" charset="-127"/>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산돌고딕B" pitchFamily="18" charset="-127"/>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산돌고딕B" pitchFamily="18" charset="-127"/>
              </a:defRPr>
            </a:lvl9pPr>
          </a:lstStyle>
          <a:p>
            <a:pPr algn="r" fontAlgn="base">
              <a:spcBef>
                <a:spcPct val="0"/>
              </a:spcBef>
              <a:spcAft>
                <a:spcPct val="0"/>
              </a:spcAft>
            </a:pPr>
            <a:r>
              <a:rPr lang="ko-KR" altLang="en-US" sz="2000" b="0" smtClean="0">
                <a:solidFill>
                  <a:srgbClr val="FFFFFF"/>
                </a:solidFill>
                <a:latin typeface="HY견고딕" panose="02030600000101010101" pitchFamily="18" charset="-127"/>
                <a:ea typeface="HY견고딕" panose="02030600000101010101" pitchFamily="18" charset="-127"/>
              </a:rPr>
              <a:t>영락노인전문요양원</a:t>
            </a:r>
          </a:p>
        </p:txBody>
      </p:sp>
    </p:spTree>
    <p:extLst>
      <p:ext uri="{BB962C8B-B14F-4D97-AF65-F5344CB8AC3E}">
        <p14:creationId xmlns:p14="http://schemas.microsoft.com/office/powerpoint/2010/main" val="165346439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79720" y="1583506"/>
            <a:ext cx="7984558" cy="4708981"/>
          </a:xfrm>
          <a:extLst/>
        </p:spPr>
        <p:txBody>
          <a:bodyPr/>
          <a:lstStyle/>
          <a:p>
            <a:pPr>
              <a:lnSpc>
                <a:spcPct val="150000"/>
              </a:lnSpc>
              <a:defRPr/>
            </a:pPr>
            <a:r>
              <a:rPr lang="en-US" altLang="ko-KR" sz="2600">
                <a:latin typeface="+mn-ea"/>
              </a:rPr>
              <a:t>(1) </a:t>
            </a:r>
            <a:r>
              <a:rPr sz="2600">
                <a:latin typeface="+mn-ea"/>
              </a:rPr>
              <a:t>기억력저하</a:t>
            </a:r>
            <a:r>
              <a:rPr lang="en-US" altLang="ko-KR" sz="2600">
                <a:latin typeface="+mn-ea"/>
              </a:rPr>
              <a:t/>
            </a:r>
            <a:br>
              <a:rPr lang="en-US" altLang="ko-KR" sz="2600">
                <a:latin typeface="+mn-ea"/>
              </a:rPr>
            </a:br>
            <a:r>
              <a:rPr lang="en-US" altLang="ko-KR" sz="2600">
                <a:latin typeface="+mn-ea"/>
              </a:rPr>
              <a:t>    </a:t>
            </a:r>
            <a:r>
              <a:rPr sz="2600">
                <a:latin typeface="+mn-ea"/>
              </a:rPr>
              <a:t>자신이 얘기했던 사실</a:t>
            </a:r>
            <a:r>
              <a:rPr lang="en-US" altLang="ko-KR" sz="2600">
                <a:latin typeface="+mn-ea"/>
              </a:rPr>
              <a:t>, </a:t>
            </a:r>
            <a:r>
              <a:rPr sz="2600">
                <a:latin typeface="+mn-ea"/>
              </a:rPr>
              <a:t>보았던 점</a:t>
            </a:r>
            <a:r>
              <a:rPr lang="en-US" altLang="ko-KR" sz="2600">
                <a:latin typeface="+mn-ea"/>
              </a:rPr>
              <a:t>, </a:t>
            </a:r>
            <a:r>
              <a:rPr sz="2600">
                <a:latin typeface="+mn-ea"/>
              </a:rPr>
              <a:t>행동했던 일 </a:t>
            </a:r>
            <a:r>
              <a:rPr lang="en-US" altLang="ko-KR" sz="2600">
                <a:latin typeface="+mn-ea"/>
              </a:rPr>
              <a:t/>
            </a:r>
            <a:br>
              <a:rPr lang="en-US" altLang="ko-KR" sz="2600">
                <a:latin typeface="+mn-ea"/>
              </a:rPr>
            </a:br>
            <a:r>
              <a:rPr lang="en-US" altLang="ko-KR" sz="2600">
                <a:latin typeface="+mn-ea"/>
              </a:rPr>
              <a:t>  </a:t>
            </a:r>
            <a:r>
              <a:rPr sz="2600">
                <a:latin typeface="+mn-ea"/>
              </a:rPr>
              <a:t>등을 순간적으로 잊어버리는 심한 기억장애</a:t>
            </a:r>
            <a:r>
              <a:rPr lang="en-US" altLang="ko-KR" sz="2600">
                <a:latin typeface="+mn-ea"/>
              </a:rPr>
              <a:t>.</a:t>
            </a:r>
            <a:br>
              <a:rPr lang="en-US" altLang="ko-KR" sz="2600">
                <a:latin typeface="+mn-ea"/>
              </a:rPr>
            </a:br>
            <a:r>
              <a:rPr lang="en-US" altLang="ko-KR" sz="2600">
                <a:latin typeface="+mn-ea"/>
              </a:rPr>
              <a:t>  </a:t>
            </a:r>
            <a:r>
              <a:rPr sz="2600">
                <a:latin typeface="+mn-ea"/>
              </a:rPr>
              <a:t>같은 일을 반복하는 것은 매번 잊어버렸기 때문이다</a:t>
            </a:r>
            <a:r>
              <a:rPr lang="en-US" altLang="ko-KR" sz="2600">
                <a:latin typeface="+mn-ea"/>
              </a:rPr>
              <a:t>.</a:t>
            </a:r>
            <a:br>
              <a:rPr lang="en-US" altLang="ko-KR" sz="2600">
                <a:latin typeface="+mn-ea"/>
              </a:rPr>
            </a:br>
            <a:r>
              <a:rPr lang="en-US" altLang="ko-KR" sz="2600"/>
              <a:t/>
            </a:r>
            <a:br>
              <a:rPr lang="en-US" altLang="ko-KR" sz="2600"/>
            </a:br>
            <a:r>
              <a:rPr lang="en-US" altLang="ko-KR" sz="2600" smtClean="0">
                <a:latin typeface="HY궁서B" panose="02030600000101010101" pitchFamily="18" charset="-127"/>
                <a:ea typeface="HY궁서B" panose="02030600000101010101" pitchFamily="18" charset="-127"/>
              </a:rPr>
              <a:t> </a:t>
            </a:r>
            <a:r>
              <a:rPr sz="2600">
                <a:latin typeface="HY궁서B" panose="02030600000101010101" pitchFamily="18" charset="-127"/>
                <a:ea typeface="HY궁서B" panose="02030600000101010101" pitchFamily="18" charset="-127"/>
              </a:rPr>
              <a:t>자신이 한 말을 반복한다</a:t>
            </a:r>
            <a:r>
              <a:rPr lang="en-US" altLang="ko-KR" sz="2600">
                <a:latin typeface="HY궁서B" panose="02030600000101010101" pitchFamily="18" charset="-127"/>
                <a:ea typeface="HY궁서B" panose="02030600000101010101" pitchFamily="18" charset="-127"/>
              </a:rPr>
              <a:t>.</a:t>
            </a:r>
            <a:r>
              <a:rPr lang="en-US" altLang="ko-KR">
                <a:latin typeface="HY궁서B" panose="02030600000101010101" pitchFamily="18" charset="-127"/>
                <a:ea typeface="HY궁서B" panose="02030600000101010101" pitchFamily="18" charset="-127"/>
              </a:rPr>
              <a:t/>
            </a:r>
            <a:br>
              <a:rPr lang="en-US" altLang="ko-KR">
                <a:latin typeface="HY궁서B" panose="02030600000101010101" pitchFamily="18" charset="-127"/>
                <a:ea typeface="HY궁서B" panose="02030600000101010101" pitchFamily="18" charset="-127"/>
              </a:rPr>
            </a:br>
            <a:endParaRPr>
              <a:latin typeface="HY궁서B" panose="02030600000101010101" pitchFamily="18" charset="-127"/>
              <a:ea typeface="HY궁서B" panose="02030600000101010101" pitchFamily="18" charset="-127"/>
            </a:endParaRPr>
          </a:p>
        </p:txBody>
      </p:sp>
      <p:sp>
        <p:nvSpPr>
          <p:cNvPr id="8195" name="텍스트 개체 틀 2"/>
          <p:cNvSpPr>
            <a:spLocks noGrp="1"/>
          </p:cNvSpPr>
          <p:nvPr>
            <p:ph type="body" idx="1"/>
          </p:nvPr>
        </p:nvSpPr>
        <p:spPr bwMode="auto">
          <a:xfrm>
            <a:off x="927101" y="638175"/>
            <a:ext cx="6954839" cy="31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ko-KR" altLang="en-US" smtClean="0"/>
              <a:t>제 </a:t>
            </a:r>
            <a:r>
              <a:rPr lang="en-US" altLang="ko-KR" smtClean="0"/>
              <a:t>1</a:t>
            </a:r>
            <a:r>
              <a:rPr lang="ko-KR" altLang="en-US" smtClean="0"/>
              <a:t>법칙</a:t>
            </a:r>
            <a:r>
              <a:rPr lang="en-US" altLang="ko-KR" smtClean="0"/>
              <a:t/>
            </a:r>
            <a:br>
              <a:rPr lang="en-US" altLang="ko-KR" smtClean="0"/>
            </a:br>
            <a:r>
              <a:rPr lang="ko-KR" altLang="en-US" smtClean="0"/>
              <a:t>기억 장애에 대한 법칙</a:t>
            </a:r>
            <a:r>
              <a:rPr lang="en-US" altLang="ko-KR" smtClean="0"/>
              <a:t/>
            </a:r>
            <a:br>
              <a:rPr lang="en-US" altLang="ko-KR" smtClean="0"/>
            </a:br>
            <a:endParaRPr lang="ko-KR" altLang="en-US" smtClean="0"/>
          </a:p>
        </p:txBody>
      </p:sp>
    </p:spTree>
    <p:extLst>
      <p:ext uri="{BB962C8B-B14F-4D97-AF65-F5344CB8AC3E}">
        <p14:creationId xmlns:p14="http://schemas.microsoft.com/office/powerpoint/2010/main" val="387844505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79583" y="804464"/>
            <a:ext cx="8984832" cy="5401479"/>
          </a:xfrm>
          <a:extLst/>
        </p:spPr>
        <p:txBody>
          <a:bodyPr/>
          <a:lstStyle/>
          <a:p>
            <a:pPr>
              <a:lnSpc>
                <a:spcPct val="150000"/>
              </a:lnSpc>
              <a:defRPr/>
            </a:pPr>
            <a:r>
              <a:rPr lang="en-US" altLang="ko-KR" sz="2600"/>
              <a:t>(2) </a:t>
            </a:r>
            <a:r>
              <a:rPr sz="2600"/>
              <a:t>전체기억의 장애</a:t>
            </a:r>
            <a:r>
              <a:rPr lang="en-US" altLang="ko-KR" sz="2600"/>
              <a:t/>
            </a:r>
            <a:br>
              <a:rPr lang="en-US" altLang="ko-KR" sz="2600"/>
            </a:br>
            <a:r>
              <a:rPr lang="en-US" altLang="ko-KR" sz="2600">
                <a:latin typeface="굴림체" pitchFamily="49" charset="-127"/>
                <a:ea typeface="굴림체" pitchFamily="49" charset="-127"/>
              </a:rPr>
              <a:t>   </a:t>
            </a:r>
            <a:r>
              <a:rPr sz="2600">
                <a:latin typeface="+mn-ea"/>
              </a:rPr>
              <a:t>자신이 체험한 모든 것을 완전히 잊어버리는 것이다</a:t>
            </a:r>
            <a:r>
              <a:rPr lang="en-US" altLang="ko-KR" sz="2600">
                <a:latin typeface="+mn-ea"/>
              </a:rPr>
              <a:t>. </a:t>
            </a:r>
            <a:r>
              <a:rPr lang="en-US" altLang="ko-KR" sz="2600" smtClean="0">
                <a:latin typeface="+mn-ea"/>
              </a:rPr>
              <a:t/>
            </a:r>
            <a:br>
              <a:rPr lang="en-US" altLang="ko-KR" sz="2600" smtClean="0">
                <a:latin typeface="+mn-ea"/>
              </a:rPr>
            </a:br>
            <a:r>
              <a:rPr sz="2600" smtClean="0">
                <a:latin typeface="+mn-ea"/>
              </a:rPr>
              <a:t>기억력은 </a:t>
            </a:r>
            <a:r>
              <a:rPr sz="2600">
                <a:latin typeface="+mn-ea"/>
              </a:rPr>
              <a:t>어디까지라고 측량할 수 없기 </a:t>
            </a:r>
            <a:r>
              <a:rPr sz="2600" smtClean="0">
                <a:latin typeface="+mn-ea"/>
              </a:rPr>
              <a:t>때문에</a:t>
            </a:r>
            <a:r>
              <a:rPr lang="en-US" altLang="ko-KR" sz="2600" smtClean="0">
                <a:latin typeface="+mn-ea"/>
              </a:rPr>
              <a:t/>
            </a:r>
            <a:br>
              <a:rPr lang="en-US" altLang="ko-KR" sz="2600" smtClean="0">
                <a:latin typeface="+mn-ea"/>
              </a:rPr>
            </a:br>
            <a:r>
              <a:rPr sz="2600" smtClean="0">
                <a:latin typeface="+mn-ea"/>
              </a:rPr>
              <a:t> </a:t>
            </a:r>
            <a:r>
              <a:rPr sz="2600">
                <a:latin typeface="+mn-ea"/>
              </a:rPr>
              <a:t>세세한 기억력은 거의 잊어 버리나 중요한 일들은 기억한다</a:t>
            </a:r>
            <a:r>
              <a:rPr lang="en-US" altLang="ko-KR" sz="2600" smtClean="0">
                <a:latin typeface="+mn-ea"/>
              </a:rPr>
              <a:t>.</a:t>
            </a:r>
            <a:br>
              <a:rPr lang="en-US" altLang="ko-KR" sz="2600" smtClean="0">
                <a:latin typeface="+mn-ea"/>
              </a:rPr>
            </a:br>
            <a:r>
              <a:rPr lang="en-US" altLang="ko-KR" sz="2600" smtClean="0">
                <a:latin typeface="+mn-ea"/>
              </a:rPr>
              <a:t> </a:t>
            </a:r>
            <a:r>
              <a:rPr sz="2600">
                <a:latin typeface="+mn-ea"/>
              </a:rPr>
              <a:t>그러나 치매가 시작되면 자신이 </a:t>
            </a:r>
            <a:r>
              <a:rPr sz="2600" smtClean="0">
                <a:latin typeface="+mn-ea"/>
              </a:rPr>
              <a:t>체험했던</a:t>
            </a:r>
            <a:r>
              <a:rPr lang="en-US" altLang="ko-KR" sz="2600" smtClean="0">
                <a:latin typeface="+mn-ea"/>
              </a:rPr>
              <a:t/>
            </a:r>
            <a:br>
              <a:rPr lang="en-US" altLang="ko-KR" sz="2600" smtClean="0">
                <a:latin typeface="+mn-ea"/>
              </a:rPr>
            </a:br>
            <a:r>
              <a:rPr sz="2600" smtClean="0">
                <a:latin typeface="+mn-ea"/>
              </a:rPr>
              <a:t> </a:t>
            </a:r>
            <a:r>
              <a:rPr sz="2600">
                <a:latin typeface="+mn-ea"/>
              </a:rPr>
              <a:t>모든 것을 잊어버리게 된다</a:t>
            </a:r>
            <a:r>
              <a:rPr lang="en-US" altLang="ko-KR" sz="2600">
                <a:latin typeface="+mn-ea"/>
              </a:rPr>
              <a:t>.</a:t>
            </a:r>
            <a:br>
              <a:rPr lang="en-US" altLang="ko-KR" sz="2600">
                <a:latin typeface="+mn-ea"/>
              </a:rPr>
            </a:br>
            <a:r>
              <a:rPr lang="en-US" altLang="ko-KR" sz="2600"/>
              <a:t/>
            </a:r>
            <a:br>
              <a:rPr lang="en-US" altLang="ko-KR" sz="2600"/>
            </a:br>
            <a:r>
              <a:rPr sz="2600" smtClean="0">
                <a:latin typeface="HY궁서B" panose="02030600000101010101" pitchFamily="18" charset="-127"/>
                <a:ea typeface="HY궁서B" panose="02030600000101010101" pitchFamily="18" charset="-127"/>
              </a:rPr>
              <a:t>식사한 </a:t>
            </a:r>
            <a:r>
              <a:rPr sz="2600">
                <a:latin typeface="HY궁서B" panose="02030600000101010101" pitchFamily="18" charset="-127"/>
                <a:ea typeface="HY궁서B" panose="02030600000101010101" pitchFamily="18" charset="-127"/>
              </a:rPr>
              <a:t>자체를 잊어버린다</a:t>
            </a:r>
            <a:r>
              <a:rPr lang="en-US" altLang="ko-KR" sz="2600">
                <a:latin typeface="HY궁서B" panose="02030600000101010101" pitchFamily="18" charset="-127"/>
                <a:ea typeface="HY궁서B" panose="02030600000101010101" pitchFamily="18" charset="-127"/>
              </a:rPr>
              <a:t>.</a:t>
            </a:r>
            <a:r>
              <a:rPr sz="2600">
                <a:latin typeface="HY궁서B" panose="02030600000101010101" pitchFamily="18" charset="-127"/>
                <a:ea typeface="HY궁서B" panose="02030600000101010101" pitchFamily="18" charset="-127"/>
              </a:rPr>
              <a:t/>
            </a:r>
            <a:br>
              <a:rPr sz="2600">
                <a:latin typeface="HY궁서B" panose="02030600000101010101" pitchFamily="18" charset="-127"/>
                <a:ea typeface="HY궁서B" panose="02030600000101010101" pitchFamily="18" charset="-127"/>
              </a:rPr>
            </a:br>
            <a:endParaRPr sz="2600">
              <a:latin typeface="HY궁서B" panose="02030600000101010101" pitchFamily="18" charset="-127"/>
              <a:ea typeface="HY궁서B" panose="02030600000101010101" pitchFamily="18" charset="-127"/>
            </a:endParaRPr>
          </a:p>
        </p:txBody>
      </p:sp>
    </p:spTree>
    <p:extLst>
      <p:ext uri="{BB962C8B-B14F-4D97-AF65-F5344CB8AC3E}">
        <p14:creationId xmlns:p14="http://schemas.microsoft.com/office/powerpoint/2010/main" val="384578147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62659" y="401658"/>
            <a:ext cx="9799157" cy="6186309"/>
          </a:xfrm>
          <a:extLst/>
        </p:spPr>
        <p:txBody>
          <a:bodyPr/>
          <a:lstStyle/>
          <a:p>
            <a:pPr>
              <a:lnSpc>
                <a:spcPct val="150000"/>
              </a:lnSpc>
              <a:defRPr/>
            </a:pPr>
            <a:r>
              <a:rPr lang="en-US" altLang="ko-KR" sz="2800"/>
              <a:t>(3) </a:t>
            </a:r>
            <a:r>
              <a:rPr sz="2800"/>
              <a:t>기억의 역행성 </a:t>
            </a:r>
            <a:r>
              <a:rPr sz="2800" smtClean="0"/>
              <a:t>상실</a:t>
            </a:r>
            <a:r>
              <a:rPr lang="en-US" altLang="ko-KR" sz="2800"/>
              <a:t/>
            </a:r>
            <a:br>
              <a:rPr lang="en-US" altLang="ko-KR" sz="2800"/>
            </a:br>
            <a:r>
              <a:rPr lang="en-US" altLang="ko-KR" sz="2800">
                <a:latin typeface="+mn-ea"/>
              </a:rPr>
              <a:t>    </a:t>
            </a:r>
            <a:r>
              <a:rPr sz="2600" err="1">
                <a:latin typeface="+mn-ea"/>
              </a:rPr>
              <a:t>축척된</a:t>
            </a:r>
            <a:r>
              <a:rPr sz="2600">
                <a:latin typeface="+mn-ea"/>
              </a:rPr>
              <a:t> 기억이 현재부터 과거로 거꾸로 상실해 가는 현상이다</a:t>
            </a:r>
            <a:r>
              <a:rPr lang="en-US" altLang="ko-KR" sz="2600">
                <a:latin typeface="+mn-ea"/>
              </a:rPr>
              <a:t>. </a:t>
            </a:r>
            <a:r>
              <a:rPr lang="en-US" altLang="ko-KR" sz="2600" smtClean="0">
                <a:latin typeface="+mn-ea"/>
              </a:rPr>
              <a:t/>
            </a:r>
            <a:br>
              <a:rPr lang="en-US" altLang="ko-KR" sz="2600" smtClean="0">
                <a:latin typeface="+mn-ea"/>
              </a:rPr>
            </a:br>
            <a:r>
              <a:rPr sz="2600" smtClean="0">
                <a:latin typeface="+mn-ea"/>
              </a:rPr>
              <a:t>치매노인에게 </a:t>
            </a:r>
            <a:r>
              <a:rPr sz="2600">
                <a:latin typeface="+mn-ea"/>
              </a:rPr>
              <a:t>현재는 자신으로서는 가장 마지막 </a:t>
            </a:r>
            <a:r>
              <a:rPr lang="en-US" altLang="ko-KR" sz="2600" smtClean="0">
                <a:latin typeface="+mn-ea"/>
              </a:rPr>
              <a:t/>
            </a:r>
            <a:br>
              <a:rPr lang="en-US" altLang="ko-KR" sz="2600" smtClean="0">
                <a:latin typeface="+mn-ea"/>
              </a:rPr>
            </a:br>
            <a:r>
              <a:rPr sz="2600" smtClean="0">
                <a:latin typeface="+mn-ea"/>
              </a:rPr>
              <a:t>남아 </a:t>
            </a:r>
            <a:r>
              <a:rPr sz="2600">
                <a:latin typeface="+mn-ea"/>
              </a:rPr>
              <a:t>있는 기억의 시점이라고 할 수 있다</a:t>
            </a:r>
            <a:r>
              <a:rPr lang="en-US" altLang="ko-KR" sz="2600" smtClean="0">
                <a:latin typeface="+mn-ea"/>
              </a:rPr>
              <a:t>.</a:t>
            </a:r>
            <a:br>
              <a:rPr lang="en-US" altLang="ko-KR" sz="2600" smtClean="0">
                <a:latin typeface="+mn-ea"/>
              </a:rPr>
            </a:br>
            <a:r>
              <a:rPr lang="en-US" altLang="ko-KR" sz="2600" smtClean="0">
                <a:latin typeface="+mn-ea"/>
              </a:rPr>
              <a:t>  </a:t>
            </a:r>
            <a:r>
              <a:rPr sz="2600">
                <a:latin typeface="+mn-ea"/>
              </a:rPr>
              <a:t>이런 특징을 알고 있으면 현재 치매노인이 </a:t>
            </a:r>
            <a:r>
              <a:rPr lang="en-US" altLang="ko-KR" sz="2600" smtClean="0">
                <a:latin typeface="+mn-ea"/>
              </a:rPr>
              <a:t/>
            </a:r>
            <a:br>
              <a:rPr lang="en-US" altLang="ko-KR" sz="2600" smtClean="0">
                <a:latin typeface="+mn-ea"/>
              </a:rPr>
            </a:br>
            <a:r>
              <a:rPr sz="2600" smtClean="0">
                <a:latin typeface="+mn-ea"/>
              </a:rPr>
              <a:t>처해 </a:t>
            </a:r>
            <a:r>
              <a:rPr sz="2600">
                <a:latin typeface="+mn-ea"/>
              </a:rPr>
              <a:t>있는 세계를 파악할 수 </a:t>
            </a:r>
            <a:r>
              <a:rPr sz="2600" smtClean="0">
                <a:latin typeface="+mn-ea"/>
              </a:rPr>
              <a:t>있고</a:t>
            </a:r>
            <a:r>
              <a:rPr lang="en-US" altLang="ko-KR" sz="2600" smtClean="0">
                <a:latin typeface="+mn-ea"/>
              </a:rPr>
              <a:t/>
            </a:r>
            <a:br>
              <a:rPr lang="en-US" altLang="ko-KR" sz="2600" smtClean="0">
                <a:latin typeface="+mn-ea"/>
              </a:rPr>
            </a:br>
            <a:r>
              <a:rPr sz="2600" smtClean="0">
                <a:latin typeface="+mn-ea"/>
              </a:rPr>
              <a:t> </a:t>
            </a:r>
            <a:r>
              <a:rPr sz="2600">
                <a:latin typeface="+mn-ea"/>
              </a:rPr>
              <a:t>어떻게 대처해야 할지 알 수 있게 된다</a:t>
            </a:r>
            <a:r>
              <a:rPr lang="en-US" altLang="ko-KR" sz="2600">
                <a:latin typeface="+mn-ea"/>
              </a:rPr>
              <a:t>.</a:t>
            </a:r>
            <a:br>
              <a:rPr lang="en-US" altLang="ko-KR" sz="2600">
                <a:latin typeface="+mn-ea"/>
              </a:rPr>
            </a:br>
            <a:r>
              <a:rPr lang="en-US" altLang="ko-KR" sz="2600">
                <a:latin typeface="+mn-ea"/>
              </a:rPr>
              <a:t/>
            </a:r>
            <a:br>
              <a:rPr lang="en-US" altLang="ko-KR" sz="2600">
                <a:latin typeface="+mn-ea"/>
              </a:rPr>
            </a:br>
            <a:r>
              <a:rPr lang="en-US" altLang="ko-KR" sz="2800">
                <a:latin typeface="HY궁서B" panose="02030600000101010101" pitchFamily="18" charset="-127"/>
                <a:ea typeface="HY궁서B" panose="02030600000101010101" pitchFamily="18" charset="-127"/>
              </a:rPr>
              <a:t>‘</a:t>
            </a:r>
            <a:r>
              <a:rPr sz="2800">
                <a:latin typeface="HY궁서B" panose="02030600000101010101" pitchFamily="18" charset="-127"/>
                <a:ea typeface="HY궁서B" panose="02030600000101010101" pitchFamily="18" charset="-127"/>
              </a:rPr>
              <a:t>저녁 증후군</a:t>
            </a:r>
            <a:r>
              <a:rPr lang="en-US" altLang="ko-KR" sz="2800">
                <a:latin typeface="HY궁서B" panose="02030600000101010101" pitchFamily="18" charset="-127"/>
                <a:ea typeface="HY궁서B" panose="02030600000101010101" pitchFamily="18" charset="-127"/>
              </a:rPr>
              <a:t>’</a:t>
            </a:r>
            <a:br>
              <a:rPr lang="en-US" altLang="ko-KR" sz="2800">
                <a:latin typeface="HY궁서B" panose="02030600000101010101" pitchFamily="18" charset="-127"/>
                <a:ea typeface="HY궁서B" panose="02030600000101010101" pitchFamily="18" charset="-127"/>
              </a:rPr>
            </a:br>
            <a:endParaRPr sz="2800">
              <a:latin typeface="HY궁서B" panose="02030600000101010101" pitchFamily="18" charset="-127"/>
              <a:ea typeface="HY궁서B" panose="02030600000101010101" pitchFamily="18" charset="-127"/>
            </a:endParaRPr>
          </a:p>
        </p:txBody>
      </p:sp>
    </p:spTree>
    <p:extLst>
      <p:ext uri="{BB962C8B-B14F-4D97-AF65-F5344CB8AC3E}">
        <p14:creationId xmlns:p14="http://schemas.microsoft.com/office/powerpoint/2010/main" val="228482485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28477" y="1147803"/>
            <a:ext cx="8887048" cy="5401479"/>
          </a:xfrm>
          <a:extLst/>
        </p:spPr>
        <p:txBody>
          <a:bodyPr/>
          <a:lstStyle/>
          <a:p>
            <a:pPr>
              <a:lnSpc>
                <a:spcPct val="150000"/>
              </a:lnSpc>
              <a:defRPr/>
            </a:pPr>
            <a:r>
              <a:rPr sz="2600"/>
              <a:t>치매증상은 자신에게 잘해 주는 </a:t>
            </a:r>
            <a:r>
              <a:rPr lang="en-US" altLang="ko-KR" sz="2600" smtClean="0"/>
              <a:t/>
            </a:r>
            <a:br>
              <a:rPr lang="en-US" altLang="ko-KR" sz="2600" smtClean="0"/>
            </a:br>
            <a:r>
              <a:rPr sz="2600" smtClean="0"/>
              <a:t>사람일수록 </a:t>
            </a:r>
            <a:r>
              <a:rPr sz="2600"/>
              <a:t>더 심하게 나타낸다는 법칙</a:t>
            </a:r>
            <a:r>
              <a:rPr lang="en-US" altLang="ko-KR" sz="2600"/>
              <a:t/>
            </a:r>
            <a:br>
              <a:rPr lang="en-US" altLang="ko-KR" sz="2600"/>
            </a:br>
            <a:r>
              <a:rPr sz="2600"/>
              <a:t>병원이나 치매 상담센터에서 방문 조사를 해보면 </a:t>
            </a:r>
            <a:r>
              <a:rPr lang="en-US" altLang="ko-KR" sz="2600" smtClean="0"/>
              <a:t/>
            </a:r>
            <a:br>
              <a:rPr lang="en-US" altLang="ko-KR" sz="2600" smtClean="0"/>
            </a:br>
            <a:r>
              <a:rPr sz="2600" smtClean="0"/>
              <a:t>노인은 </a:t>
            </a:r>
            <a:r>
              <a:rPr sz="2600"/>
              <a:t>보통 때와는 전혀 </a:t>
            </a:r>
            <a:r>
              <a:rPr sz="2600" smtClean="0"/>
              <a:t>다르게 </a:t>
            </a:r>
            <a:r>
              <a:rPr sz="2600"/>
              <a:t>아무렇지도 않은 사람처럼 </a:t>
            </a:r>
            <a:r>
              <a:rPr lang="en-US" altLang="ko-KR" sz="2600" smtClean="0"/>
              <a:t/>
            </a:r>
            <a:br>
              <a:rPr lang="en-US" altLang="ko-KR" sz="2600" smtClean="0"/>
            </a:br>
            <a:r>
              <a:rPr sz="2600" smtClean="0"/>
              <a:t>태연히 대답을 </a:t>
            </a:r>
            <a:r>
              <a:rPr sz="2600"/>
              <a:t>하기 때문에 치매가 그리 심하지 </a:t>
            </a:r>
            <a:r>
              <a:rPr lang="en-US" altLang="ko-KR" sz="2600" smtClean="0"/>
              <a:t/>
            </a:r>
            <a:br>
              <a:rPr lang="en-US" altLang="ko-KR" sz="2600" smtClean="0"/>
            </a:br>
            <a:r>
              <a:rPr sz="2600" smtClean="0"/>
              <a:t>않은 </a:t>
            </a:r>
            <a:r>
              <a:rPr sz="2600"/>
              <a:t>것으로 판정되는 경우가 많다</a:t>
            </a:r>
            <a:r>
              <a:rPr lang="en-US" altLang="ko-KR" sz="2600"/>
              <a:t>.</a:t>
            </a:r>
            <a:br>
              <a:rPr lang="en-US" altLang="ko-KR" sz="2600"/>
            </a:br>
            <a:r>
              <a:rPr sz="2600"/>
              <a:t>우리들 자신도 자기 집에서 하는 </a:t>
            </a:r>
            <a:r>
              <a:rPr sz="2600" smtClean="0"/>
              <a:t>행동과</a:t>
            </a:r>
            <a:r>
              <a:rPr lang="en-US" altLang="ko-KR" sz="2600" smtClean="0"/>
              <a:t/>
            </a:r>
            <a:br>
              <a:rPr lang="en-US" altLang="ko-KR" sz="2600" smtClean="0"/>
            </a:br>
            <a:r>
              <a:rPr sz="2600" smtClean="0"/>
              <a:t> </a:t>
            </a:r>
            <a:r>
              <a:rPr sz="2600"/>
              <a:t>남의 집에서 하는 행동은 다르지 않은가</a:t>
            </a:r>
            <a:r>
              <a:rPr lang="en-US" altLang="ko-KR" sz="2600"/>
              <a:t>?</a:t>
            </a:r>
            <a:r>
              <a:rPr sz="2600"/>
              <a:t/>
            </a:r>
            <a:br>
              <a:rPr sz="2600"/>
            </a:br>
            <a:endParaRPr sz="2600"/>
          </a:p>
        </p:txBody>
      </p:sp>
      <p:sp>
        <p:nvSpPr>
          <p:cNvPr id="11267" name="텍스트 개체 틀 2"/>
          <p:cNvSpPr>
            <a:spLocks noGrp="1"/>
          </p:cNvSpPr>
          <p:nvPr>
            <p:ph type="body" idx="1"/>
          </p:nvPr>
        </p:nvSpPr>
        <p:spPr bwMode="auto">
          <a:xfrm>
            <a:off x="1103314" y="425451"/>
            <a:ext cx="6954837" cy="987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ko-KR" altLang="en-US" smtClean="0"/>
              <a:t>제 </a:t>
            </a:r>
            <a:r>
              <a:rPr lang="en-US" altLang="ko-KR" smtClean="0"/>
              <a:t>2 </a:t>
            </a:r>
            <a:r>
              <a:rPr lang="ko-KR" altLang="en-US" smtClean="0"/>
              <a:t>법칙</a:t>
            </a:r>
            <a:r>
              <a:rPr lang="en-US" altLang="ko-KR" smtClean="0"/>
              <a:t/>
            </a:r>
            <a:br>
              <a:rPr lang="en-US" altLang="ko-KR" smtClean="0"/>
            </a:br>
            <a:r>
              <a:rPr lang="ko-KR" altLang="en-US" smtClean="0"/>
              <a:t>증상 출현 강도의 법칙</a:t>
            </a:r>
          </a:p>
        </p:txBody>
      </p:sp>
    </p:spTree>
    <p:extLst>
      <p:ext uri="{BB962C8B-B14F-4D97-AF65-F5344CB8AC3E}">
        <p14:creationId xmlns:p14="http://schemas.microsoft.com/office/powerpoint/2010/main" val="261174820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내용 개체 틀 1"/>
          <p:cNvSpPr>
            <a:spLocks noGrp="1"/>
          </p:cNvSpPr>
          <p:nvPr>
            <p:ph sz="quarter" idx="1"/>
          </p:nvPr>
        </p:nvSpPr>
        <p:spPr>
          <a:xfrm>
            <a:off x="251520" y="1916832"/>
            <a:ext cx="8651304" cy="4248472"/>
          </a:xfrm>
        </p:spPr>
        <p:txBody>
          <a:bodyPr>
            <a:noAutofit/>
          </a:bodyPr>
          <a:lstStyle/>
          <a:p>
            <a:pPr>
              <a:lnSpc>
                <a:spcPct val="150000"/>
              </a:lnSpc>
              <a:buFont typeface="Wingdings" pitchFamily="2" charset="2"/>
              <a:buChar char="Ø"/>
            </a:pPr>
            <a:r>
              <a:rPr lang="ko-KR" altLang="en-US" sz="1700" b="1" dirty="0" smtClean="0">
                <a:solidFill>
                  <a:schemeClr val="accent2">
                    <a:lumMod val="50000"/>
                  </a:schemeClr>
                </a:solidFill>
                <a:effectLst>
                  <a:outerShdw blurRad="38100" dist="38100" dir="2700000" algn="tl">
                    <a:srgbClr val="000000">
                      <a:alpha val="43137"/>
                    </a:srgbClr>
                  </a:outerShdw>
                </a:effectLst>
                <a:latin typeface="HY강B" pitchFamily="18" charset="-127"/>
                <a:ea typeface="HY강B" pitchFamily="18" charset="-127"/>
              </a:rPr>
              <a:t>설립배경</a:t>
            </a:r>
            <a:endParaRPr lang="en-US" altLang="ko-KR" sz="1700" b="1" dirty="0" smtClean="0">
              <a:solidFill>
                <a:schemeClr val="accent2">
                  <a:lumMod val="50000"/>
                </a:schemeClr>
              </a:solidFill>
              <a:effectLst>
                <a:outerShdw blurRad="38100" dist="38100" dir="2700000" algn="tl">
                  <a:srgbClr val="000000">
                    <a:alpha val="43137"/>
                  </a:srgbClr>
                </a:outerShdw>
              </a:effectLst>
              <a:latin typeface="HY강B" pitchFamily="18" charset="-127"/>
              <a:ea typeface="HY강B" pitchFamily="18" charset="-127"/>
            </a:endParaRPr>
          </a:p>
          <a:p>
            <a:pPr>
              <a:lnSpc>
                <a:spcPct val="150000"/>
              </a:lnSpc>
              <a:buNone/>
            </a:pPr>
            <a:r>
              <a:rPr lang="en-US" altLang="ko-KR" sz="1700" b="1" dirty="0">
                <a:solidFill>
                  <a:schemeClr val="accent2">
                    <a:lumMod val="50000"/>
                  </a:schemeClr>
                </a:solidFill>
                <a:latin typeface="+mj-ea"/>
                <a:ea typeface="+mj-ea"/>
              </a:rPr>
              <a:t> </a:t>
            </a:r>
            <a:r>
              <a:rPr lang="en-US" altLang="ko-KR" sz="1700" b="1" dirty="0" smtClean="0">
                <a:solidFill>
                  <a:schemeClr val="accent2">
                    <a:lumMod val="50000"/>
                  </a:schemeClr>
                </a:solidFill>
                <a:latin typeface="+mj-ea"/>
                <a:ea typeface="+mj-ea"/>
              </a:rPr>
              <a:t>   </a:t>
            </a:r>
            <a:r>
              <a:rPr lang="ko-KR" altLang="en-US" sz="2000" b="1" dirty="0" smtClean="0">
                <a:solidFill>
                  <a:schemeClr val="accent2">
                    <a:lumMod val="50000"/>
                  </a:schemeClr>
                </a:solidFill>
                <a:latin typeface="+mj-ea"/>
                <a:ea typeface="+mj-ea"/>
              </a:rPr>
              <a:t>영락노인전문요양원은 영락교회 </a:t>
            </a:r>
            <a:r>
              <a:rPr lang="en-US" altLang="ko-KR" sz="2000" b="1" dirty="0" smtClean="0">
                <a:solidFill>
                  <a:schemeClr val="accent2">
                    <a:lumMod val="50000"/>
                  </a:schemeClr>
                </a:solidFill>
                <a:latin typeface="+mj-ea"/>
                <a:ea typeface="+mj-ea"/>
              </a:rPr>
              <a:t>65</a:t>
            </a:r>
            <a:r>
              <a:rPr lang="ko-KR" altLang="en-US" sz="2000" b="1" dirty="0" smtClean="0">
                <a:solidFill>
                  <a:schemeClr val="accent2">
                    <a:lumMod val="50000"/>
                  </a:schemeClr>
                </a:solidFill>
                <a:latin typeface="+mj-ea"/>
                <a:ea typeface="+mj-ea"/>
              </a:rPr>
              <a:t>주년 기념사업의 일환으로 경기도 하남시 </a:t>
            </a:r>
            <a:r>
              <a:rPr lang="ko-KR" altLang="en-US" sz="2000" b="1" dirty="0" err="1" smtClean="0">
                <a:solidFill>
                  <a:schemeClr val="accent2">
                    <a:lumMod val="50000"/>
                  </a:schemeClr>
                </a:solidFill>
                <a:latin typeface="+mj-ea"/>
                <a:ea typeface="+mj-ea"/>
              </a:rPr>
              <a:t>풍산동</a:t>
            </a:r>
            <a:r>
              <a:rPr lang="ko-KR" altLang="en-US" sz="2000" b="1" dirty="0" smtClean="0">
                <a:solidFill>
                  <a:schemeClr val="accent2">
                    <a:lumMod val="50000"/>
                  </a:schemeClr>
                </a:solidFill>
                <a:latin typeface="+mj-ea"/>
                <a:ea typeface="+mj-ea"/>
              </a:rPr>
              <a:t> </a:t>
            </a:r>
            <a:r>
              <a:rPr lang="en-US" altLang="ko-KR" sz="2000" b="1" dirty="0" smtClean="0">
                <a:solidFill>
                  <a:schemeClr val="accent2">
                    <a:lumMod val="50000"/>
                  </a:schemeClr>
                </a:solidFill>
                <a:latin typeface="+mj-ea"/>
                <a:ea typeface="+mj-ea"/>
              </a:rPr>
              <a:t>256-12</a:t>
            </a:r>
            <a:r>
              <a:rPr lang="ko-KR" altLang="en-US" sz="2000" b="1" dirty="0" smtClean="0">
                <a:solidFill>
                  <a:schemeClr val="accent2">
                    <a:lumMod val="50000"/>
                  </a:schemeClr>
                </a:solidFill>
                <a:latin typeface="+mj-ea"/>
                <a:ea typeface="+mj-ea"/>
              </a:rPr>
              <a:t>번지 내에 건축되었으며</a:t>
            </a:r>
            <a:r>
              <a:rPr lang="en-US" altLang="ko-KR" sz="2000" b="1" dirty="0" smtClean="0">
                <a:solidFill>
                  <a:schemeClr val="accent2">
                    <a:lumMod val="50000"/>
                  </a:schemeClr>
                </a:solidFill>
                <a:latin typeface="+mj-ea"/>
                <a:ea typeface="+mj-ea"/>
              </a:rPr>
              <a:t>, </a:t>
            </a:r>
            <a:r>
              <a:rPr lang="ko-KR" altLang="en-US" sz="2000" b="1" dirty="0" smtClean="0">
                <a:solidFill>
                  <a:schemeClr val="accent2">
                    <a:lumMod val="50000"/>
                  </a:schemeClr>
                </a:solidFill>
                <a:latin typeface="+mj-ea"/>
                <a:ea typeface="+mj-ea"/>
              </a:rPr>
              <a:t>영락교회 한경직 목사 추모 </a:t>
            </a:r>
            <a:r>
              <a:rPr lang="en-US" altLang="ko-KR" sz="2000" b="1" dirty="0" smtClean="0">
                <a:solidFill>
                  <a:schemeClr val="accent2">
                    <a:lumMod val="50000"/>
                  </a:schemeClr>
                </a:solidFill>
                <a:latin typeface="+mj-ea"/>
                <a:ea typeface="+mj-ea"/>
              </a:rPr>
              <a:t>10</a:t>
            </a:r>
            <a:r>
              <a:rPr lang="ko-KR" altLang="en-US" sz="2000" b="1" dirty="0" smtClean="0">
                <a:solidFill>
                  <a:schemeClr val="accent2">
                    <a:lumMod val="50000"/>
                  </a:schemeClr>
                </a:solidFill>
                <a:latin typeface="+mj-ea"/>
                <a:ea typeface="+mj-ea"/>
              </a:rPr>
              <a:t>주기를 맞이하여 한경직 목사의 나눔과 섬김의 정신을 기리기 위한 사업으로 설립함</a:t>
            </a:r>
            <a:endParaRPr lang="en-US" altLang="ko-KR" sz="1700" b="1" dirty="0" smtClean="0">
              <a:solidFill>
                <a:schemeClr val="accent2">
                  <a:lumMod val="50000"/>
                </a:schemeClr>
              </a:solidFill>
              <a:latin typeface="+mj-ea"/>
              <a:ea typeface="+mj-ea"/>
            </a:endParaRPr>
          </a:p>
          <a:p>
            <a:pPr>
              <a:lnSpc>
                <a:spcPct val="150000"/>
              </a:lnSpc>
              <a:buFont typeface="Wingdings" pitchFamily="2" charset="2"/>
              <a:buChar char="Ø"/>
            </a:pPr>
            <a:endParaRPr lang="en-US" altLang="ko-KR" sz="1700" b="1" dirty="0" smtClean="0">
              <a:solidFill>
                <a:schemeClr val="accent2">
                  <a:lumMod val="50000"/>
                </a:schemeClr>
              </a:solidFill>
              <a:effectLst>
                <a:outerShdw blurRad="38100" dist="38100" dir="2700000" algn="tl">
                  <a:srgbClr val="000000">
                    <a:alpha val="43137"/>
                  </a:srgbClr>
                </a:outerShdw>
              </a:effectLst>
              <a:latin typeface="HY강B" pitchFamily="18" charset="-127"/>
              <a:ea typeface="HY강B" pitchFamily="18" charset="-127"/>
            </a:endParaRPr>
          </a:p>
          <a:p>
            <a:pPr>
              <a:lnSpc>
                <a:spcPct val="150000"/>
              </a:lnSpc>
              <a:buFont typeface="Wingdings" pitchFamily="2" charset="2"/>
              <a:buChar char="Ø"/>
            </a:pPr>
            <a:r>
              <a:rPr lang="ko-KR" altLang="en-US" sz="1700" b="1" dirty="0" smtClean="0">
                <a:solidFill>
                  <a:schemeClr val="accent2">
                    <a:lumMod val="50000"/>
                  </a:schemeClr>
                </a:solidFill>
                <a:effectLst>
                  <a:outerShdw blurRad="38100" dist="38100" dir="2700000" algn="tl">
                    <a:srgbClr val="000000">
                      <a:alpha val="43137"/>
                    </a:srgbClr>
                  </a:outerShdw>
                </a:effectLst>
                <a:latin typeface="HY강B" pitchFamily="18" charset="-127"/>
                <a:ea typeface="HY강B" pitchFamily="18" charset="-127"/>
              </a:rPr>
              <a:t>사업목적</a:t>
            </a:r>
            <a:endParaRPr lang="en-US" altLang="ko-KR" sz="1700" b="1" dirty="0">
              <a:solidFill>
                <a:schemeClr val="accent2">
                  <a:lumMod val="50000"/>
                </a:schemeClr>
              </a:solidFill>
              <a:effectLst>
                <a:outerShdw blurRad="38100" dist="38100" dir="2700000" algn="tl">
                  <a:srgbClr val="000000">
                    <a:alpha val="43137"/>
                  </a:srgbClr>
                </a:outerShdw>
              </a:effectLst>
              <a:latin typeface="HY강B" pitchFamily="18" charset="-127"/>
              <a:ea typeface="HY강B" pitchFamily="18" charset="-127"/>
            </a:endParaRPr>
          </a:p>
          <a:p>
            <a:pPr>
              <a:lnSpc>
                <a:spcPct val="150000"/>
              </a:lnSpc>
              <a:buNone/>
            </a:pPr>
            <a:r>
              <a:rPr lang="en-US" altLang="ko-KR" sz="2000" b="1" dirty="0" smtClean="0">
                <a:solidFill>
                  <a:schemeClr val="accent2">
                    <a:lumMod val="50000"/>
                  </a:schemeClr>
                </a:solidFill>
                <a:latin typeface="+mj-ea"/>
                <a:ea typeface="+mj-ea"/>
              </a:rPr>
              <a:t>     </a:t>
            </a:r>
            <a:r>
              <a:rPr lang="ko-KR" altLang="en-US" sz="2000" b="1" dirty="0" smtClean="0">
                <a:solidFill>
                  <a:schemeClr val="accent2">
                    <a:lumMod val="50000"/>
                  </a:schemeClr>
                </a:solidFill>
                <a:latin typeface="+mj-ea"/>
                <a:ea typeface="+mj-ea"/>
              </a:rPr>
              <a:t>어르신들에게 예수님의 사랑과 복음을 전하고 가정과 같은 따뜻한 공간에서 편안하고 행복한 노후를 보낼 수 있도록 하는데 그 목적이 있음</a:t>
            </a:r>
            <a:endParaRPr lang="en-US" altLang="ko-KR" sz="2000" b="1" dirty="0" smtClean="0">
              <a:solidFill>
                <a:schemeClr val="accent2">
                  <a:lumMod val="50000"/>
                </a:schemeClr>
              </a:solidFill>
              <a:latin typeface="+mj-ea"/>
              <a:ea typeface="+mj-ea"/>
            </a:endParaRPr>
          </a:p>
          <a:p>
            <a:pPr>
              <a:lnSpc>
                <a:spcPct val="150000"/>
              </a:lnSpc>
              <a:buFont typeface="Wingdings" pitchFamily="2" charset="2"/>
              <a:buChar char="Ø"/>
            </a:pPr>
            <a:endParaRPr lang="ko-KR" altLang="en-US" sz="2800" dirty="0">
              <a:solidFill>
                <a:schemeClr val="accent2">
                  <a:lumMod val="50000"/>
                </a:schemeClr>
              </a:solidFill>
              <a:latin typeface="+mj-ea"/>
              <a:ea typeface="+mj-ea"/>
            </a:endParaRPr>
          </a:p>
        </p:txBody>
      </p:sp>
      <p:sp>
        <p:nvSpPr>
          <p:cNvPr id="5" name="직사각형 4"/>
          <p:cNvSpPr/>
          <p:nvPr/>
        </p:nvSpPr>
        <p:spPr>
          <a:xfrm>
            <a:off x="0" y="1196752"/>
            <a:ext cx="9144000" cy="72000"/>
          </a:xfrm>
          <a:prstGeom prst="rect">
            <a:avLst/>
          </a:prstGeom>
          <a:solidFill>
            <a:srgbClr val="00206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직사각형 5"/>
          <p:cNvSpPr/>
          <p:nvPr/>
        </p:nvSpPr>
        <p:spPr>
          <a:xfrm>
            <a:off x="6444208" y="1196752"/>
            <a:ext cx="1764000" cy="72000"/>
          </a:xfrm>
          <a:prstGeom prst="rect">
            <a:avLst/>
          </a:prstGeom>
          <a:solidFill>
            <a:srgbClr val="00B0F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직사각형 6"/>
          <p:cNvSpPr/>
          <p:nvPr/>
        </p:nvSpPr>
        <p:spPr>
          <a:xfrm>
            <a:off x="251139" y="548681"/>
            <a:ext cx="5833029" cy="769441"/>
          </a:xfrm>
          <a:prstGeom prst="rect">
            <a:avLst/>
          </a:prstGeom>
          <a:noFill/>
        </p:spPr>
        <p:txBody>
          <a:bodyPr wrap="square" lIns="91440" tIns="45720" rIns="91440" bIns="45720">
            <a:spAutoFit/>
          </a:bodyPr>
          <a:lstStyle/>
          <a:p>
            <a:pPr algn="just"/>
            <a:r>
              <a:rPr lang="ko-KR" altLang="en-US" sz="4400" b="1" dirty="0" smtClean="0">
                <a:ln w="1905"/>
                <a:solidFill>
                  <a:schemeClr val="accent2">
                    <a:lumMod val="75000"/>
                  </a:schemeClr>
                </a:solidFill>
                <a:effectLst>
                  <a:innerShdw blurRad="69850" dist="43180" dir="5400000">
                    <a:srgbClr val="000000">
                      <a:alpha val="65000"/>
                    </a:srgbClr>
                  </a:innerShdw>
                </a:effectLst>
                <a:latin typeface="+mj-ea"/>
                <a:ea typeface="+mj-ea"/>
              </a:rPr>
              <a:t>시설개요</a:t>
            </a:r>
            <a:endParaRPr lang="en-US" altLang="ko-KR" sz="4400" b="1" dirty="0">
              <a:ln w="1905"/>
              <a:solidFill>
                <a:schemeClr val="accent2">
                  <a:lumMod val="75000"/>
                </a:schemeClr>
              </a:solidFill>
              <a:effectLst>
                <a:innerShdw blurRad="69850" dist="43180" dir="5400000">
                  <a:srgbClr val="000000">
                    <a:alpha val="65000"/>
                  </a:srgbClr>
                </a:innerShdw>
              </a:effectLst>
              <a:latin typeface="+mj-ea"/>
              <a:ea typeface="+mj-ea"/>
            </a:endParaRPr>
          </a:p>
        </p:txBody>
      </p:sp>
      <p:pic>
        <p:nvPicPr>
          <p:cNvPr id="8" name="그림 7" descr="rogo4.jpg"/>
          <p:cNvPicPr>
            <a:picLocks noChangeAspect="1"/>
          </p:cNvPicPr>
          <p:nvPr/>
        </p:nvPicPr>
        <p:blipFill>
          <a:blip r:embed="rId2" cstate="print"/>
          <a:stretch>
            <a:fillRect/>
          </a:stretch>
        </p:blipFill>
        <p:spPr>
          <a:xfrm>
            <a:off x="6876256" y="6309321"/>
            <a:ext cx="2038997" cy="4078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65294" y="1526641"/>
            <a:ext cx="8013411" cy="5401479"/>
          </a:xfrm>
          <a:extLst/>
        </p:spPr>
        <p:txBody>
          <a:bodyPr/>
          <a:lstStyle/>
          <a:p>
            <a:pPr>
              <a:lnSpc>
                <a:spcPct val="150000"/>
              </a:lnSpc>
              <a:defRPr/>
            </a:pPr>
            <a:r>
              <a:rPr sz="2600"/>
              <a:t>자기에게 불리한 일들은 인정하지 않는다는 법칙이다</a:t>
            </a:r>
            <a:r>
              <a:rPr lang="en-US" altLang="ko-KR" sz="2600"/>
              <a:t>.</a:t>
            </a:r>
            <a:br>
              <a:rPr lang="en-US" altLang="ko-KR" sz="2600"/>
            </a:br>
            <a:r>
              <a:rPr sz="2600"/>
              <a:t>이러한 치매노인의 말이나 행동은 자기를 보호하려는 </a:t>
            </a:r>
            <a:r>
              <a:rPr lang="en-US" altLang="ko-KR" sz="2600" smtClean="0"/>
              <a:t/>
            </a:r>
            <a:br>
              <a:rPr lang="en-US" altLang="ko-KR" sz="2600" smtClean="0"/>
            </a:br>
            <a:r>
              <a:rPr sz="2600" smtClean="0"/>
              <a:t>메커니즘이</a:t>
            </a:r>
            <a:r>
              <a:rPr lang="en-US" altLang="ko-KR" sz="2600"/>
              <a:t> </a:t>
            </a:r>
            <a:r>
              <a:rPr sz="2600" smtClean="0"/>
              <a:t>본능적으로 </a:t>
            </a:r>
            <a:r>
              <a:rPr sz="2600"/>
              <a:t>움직이기 때문이다</a:t>
            </a:r>
            <a:r>
              <a:rPr lang="en-US" altLang="ko-KR" sz="2600"/>
              <a:t>. </a:t>
            </a:r>
            <a:r>
              <a:rPr lang="en-US" altLang="ko-KR" sz="2600" smtClean="0"/>
              <a:t/>
            </a:r>
            <a:br>
              <a:rPr lang="en-US" altLang="ko-KR" sz="2600" smtClean="0"/>
            </a:br>
            <a:r>
              <a:rPr sz="2600" smtClean="0"/>
              <a:t>즉</a:t>
            </a:r>
            <a:r>
              <a:rPr lang="en-US" altLang="ko-KR" sz="2600"/>
              <a:t>, </a:t>
            </a:r>
            <a:r>
              <a:rPr sz="2600"/>
              <a:t>사람은 누구나 자기의 능력이 없어져 가거나 </a:t>
            </a:r>
            <a:r>
              <a:rPr lang="en-US" altLang="ko-KR" sz="2600" smtClean="0"/>
              <a:t/>
            </a:r>
            <a:br>
              <a:rPr lang="en-US" altLang="ko-KR" sz="2600" smtClean="0"/>
            </a:br>
            <a:r>
              <a:rPr sz="2600" smtClean="0"/>
              <a:t>혹은 </a:t>
            </a:r>
            <a:r>
              <a:rPr sz="2600"/>
              <a:t>자신이 생존해 나가는 데 필요한 것들이   </a:t>
            </a:r>
            <a:r>
              <a:rPr lang="en-US" altLang="ko-KR" sz="2600" smtClean="0"/>
              <a:t/>
            </a:r>
            <a:br>
              <a:rPr lang="en-US" altLang="ko-KR" sz="2600" smtClean="0"/>
            </a:br>
            <a:r>
              <a:rPr sz="2600" smtClean="0"/>
              <a:t>상실되는 </a:t>
            </a:r>
            <a:r>
              <a:rPr sz="2600"/>
              <a:t>것을 인정하지 않으려는 경향이 있다</a:t>
            </a:r>
            <a:r>
              <a:rPr lang="en-US" altLang="ko-KR" sz="2600"/>
              <a:t>. </a:t>
            </a:r>
            <a:r>
              <a:rPr lang="en-US" altLang="ko-KR" sz="2600" smtClean="0"/>
              <a:t/>
            </a:r>
            <a:br>
              <a:rPr lang="en-US" altLang="ko-KR" sz="2600" smtClean="0"/>
            </a:br>
            <a:r>
              <a:rPr sz="2600" smtClean="0"/>
              <a:t>이러한 </a:t>
            </a:r>
            <a:r>
              <a:rPr sz="2600"/>
              <a:t>현상은 </a:t>
            </a:r>
            <a:r>
              <a:rPr lang="en-US" altLang="ko-KR" sz="2600" smtClean="0"/>
              <a:t> </a:t>
            </a:r>
            <a:r>
              <a:rPr sz="2600" smtClean="0"/>
              <a:t>치매노인도 </a:t>
            </a:r>
            <a:r>
              <a:rPr sz="2600"/>
              <a:t>마찬가지이다</a:t>
            </a:r>
            <a:r>
              <a:rPr lang="en-US" altLang="ko-KR" sz="2600" smtClean="0"/>
              <a:t>.</a:t>
            </a:r>
            <a:r>
              <a:rPr lang="en-US" altLang="ko-KR" sz="2600"/>
              <a:t/>
            </a:r>
            <a:br>
              <a:rPr lang="en-US" altLang="ko-KR" sz="2600"/>
            </a:br>
            <a:r>
              <a:rPr sz="2600" err="1">
                <a:latin typeface="HY궁서B" panose="02030600000101010101" pitchFamily="18" charset="-127"/>
                <a:ea typeface="HY궁서B" panose="02030600000101010101" pitchFamily="18" charset="-127"/>
              </a:rPr>
              <a:t>작화능력</a:t>
            </a:r>
            <a:r>
              <a:rPr lang="en-US" altLang="ko-KR" sz="2600">
                <a:latin typeface="HY궁서B" panose="02030600000101010101" pitchFamily="18" charset="-127"/>
                <a:ea typeface="HY궁서B" panose="02030600000101010101" pitchFamily="18" charset="-127"/>
              </a:rPr>
              <a:t>: </a:t>
            </a:r>
            <a:r>
              <a:rPr sz="2600">
                <a:latin typeface="HY궁서B" panose="02030600000101010101" pitchFamily="18" charset="-127"/>
                <a:ea typeface="HY궁서B" panose="02030600000101010101" pitchFamily="18" charset="-127"/>
              </a:rPr>
              <a:t>치매노인이 말을 지어내는 능력</a:t>
            </a:r>
            <a:r>
              <a:rPr sz="2600"/>
              <a:t/>
            </a:r>
            <a:br>
              <a:rPr sz="2600"/>
            </a:br>
            <a:endParaRPr sz="2600"/>
          </a:p>
        </p:txBody>
      </p:sp>
      <p:sp>
        <p:nvSpPr>
          <p:cNvPr id="12291" name="텍스트 개체 틀 2"/>
          <p:cNvSpPr>
            <a:spLocks noGrp="1"/>
          </p:cNvSpPr>
          <p:nvPr>
            <p:ph type="body" idx="1"/>
          </p:nvPr>
        </p:nvSpPr>
        <p:spPr bwMode="auto">
          <a:xfrm>
            <a:off x="985839" y="581025"/>
            <a:ext cx="6954837" cy="31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ko-KR" altLang="en-US" smtClean="0"/>
              <a:t>제 </a:t>
            </a:r>
            <a:r>
              <a:rPr lang="en-US" altLang="ko-KR" smtClean="0"/>
              <a:t>3 </a:t>
            </a:r>
            <a:r>
              <a:rPr lang="ko-KR" altLang="en-US" smtClean="0"/>
              <a:t>법칙</a:t>
            </a:r>
            <a:r>
              <a:rPr lang="en-US" altLang="ko-KR" smtClean="0"/>
              <a:t/>
            </a:r>
            <a:br>
              <a:rPr lang="en-US" altLang="ko-KR" smtClean="0"/>
            </a:br>
            <a:r>
              <a:rPr lang="ko-KR" altLang="en-US" smtClean="0"/>
              <a:t>자기 유리의 법칙</a:t>
            </a:r>
          </a:p>
        </p:txBody>
      </p:sp>
    </p:spTree>
    <p:extLst>
      <p:ext uri="{BB962C8B-B14F-4D97-AF65-F5344CB8AC3E}">
        <p14:creationId xmlns:p14="http://schemas.microsoft.com/office/powerpoint/2010/main" val="2426320873"/>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905931" y="1184800"/>
            <a:ext cx="7332135" cy="4893647"/>
          </a:xfrm>
          <a:extLst/>
        </p:spPr>
        <p:txBody>
          <a:bodyPr/>
          <a:lstStyle/>
          <a:p>
            <a:pPr>
              <a:defRPr/>
            </a:pPr>
            <a:r>
              <a:rPr sz="2600"/>
              <a:t>치매노인은 치매가 시작되면 항상 이상한 행동을 </a:t>
            </a:r>
            <a:r>
              <a:rPr lang="en-US" altLang="ko-KR" sz="2600" smtClean="0"/>
              <a:t/>
            </a:r>
            <a:br>
              <a:rPr lang="en-US" altLang="ko-KR" sz="2600" smtClean="0"/>
            </a:br>
            <a:r>
              <a:rPr sz="2600" smtClean="0"/>
              <a:t>하는 것이 아니다</a:t>
            </a:r>
            <a:r>
              <a:rPr lang="en-US" altLang="ko-KR" sz="2600"/>
              <a:t>. </a:t>
            </a:r>
            <a:r>
              <a:rPr sz="2600" smtClean="0"/>
              <a:t>초기에는 </a:t>
            </a:r>
            <a:r>
              <a:rPr sz="2600"/>
              <a:t>정상적인 부분과 </a:t>
            </a:r>
            <a:r>
              <a:rPr lang="en-US" altLang="ko-KR" sz="2600" smtClean="0"/>
              <a:t/>
            </a:r>
            <a:br>
              <a:rPr lang="en-US" altLang="ko-KR" sz="2600" smtClean="0"/>
            </a:br>
            <a:r>
              <a:rPr sz="2600" smtClean="0"/>
              <a:t>치매 </a:t>
            </a:r>
            <a:r>
              <a:rPr sz="2600"/>
              <a:t>부분이 혼합되어 존재하는데 </a:t>
            </a:r>
            <a:r>
              <a:rPr lang="en-US" altLang="ko-KR" sz="2600" smtClean="0"/>
              <a:t/>
            </a:r>
            <a:br>
              <a:rPr lang="en-US" altLang="ko-KR" sz="2600" smtClean="0"/>
            </a:br>
            <a:r>
              <a:rPr sz="2600" smtClean="0"/>
              <a:t>이런 </a:t>
            </a:r>
            <a:r>
              <a:rPr sz="2600"/>
              <a:t>증상을 </a:t>
            </a:r>
            <a:r>
              <a:rPr lang="en-US" altLang="ko-KR" sz="2600"/>
              <a:t>‘</a:t>
            </a:r>
            <a:r>
              <a:rPr sz="2600"/>
              <a:t>가끔 치매의 </a:t>
            </a:r>
            <a:r>
              <a:rPr sz="2600" smtClean="0"/>
              <a:t>법칙</a:t>
            </a:r>
            <a:r>
              <a:rPr lang="en-US" altLang="ko-KR" sz="2600" smtClean="0"/>
              <a:t>’ </a:t>
            </a:r>
            <a:r>
              <a:rPr sz="2600" smtClean="0"/>
              <a:t>이라고 </a:t>
            </a:r>
            <a:r>
              <a:rPr sz="2600"/>
              <a:t>한다</a:t>
            </a:r>
            <a:r>
              <a:rPr lang="en-US" altLang="ko-KR" sz="2600"/>
              <a:t>.</a:t>
            </a:r>
            <a:br>
              <a:rPr lang="en-US" altLang="ko-KR" sz="2600"/>
            </a:br>
            <a:r>
              <a:rPr lang="en-US" altLang="ko-KR" sz="2600"/>
              <a:t> </a:t>
            </a:r>
            <a:br>
              <a:rPr lang="en-US" altLang="ko-KR" sz="2600"/>
            </a:br>
            <a:r>
              <a:rPr sz="2600" err="1"/>
              <a:t>케어자가</a:t>
            </a:r>
            <a:r>
              <a:rPr sz="2600"/>
              <a:t> 가장 혼란스러워하는 요인의 하나는 </a:t>
            </a:r>
            <a:r>
              <a:rPr lang="en-US" altLang="ko-KR" sz="2600" smtClean="0"/>
              <a:t/>
            </a:r>
            <a:br>
              <a:rPr lang="en-US" altLang="ko-KR" sz="2600" smtClean="0"/>
            </a:br>
            <a:r>
              <a:rPr sz="2600" smtClean="0"/>
              <a:t>치매노인의 </a:t>
            </a:r>
            <a:r>
              <a:rPr sz="2600"/>
              <a:t>상황을 잘 분간하지 못하고 </a:t>
            </a:r>
            <a:r>
              <a:rPr lang="en-US" altLang="ko-KR" sz="2600" smtClean="0"/>
              <a:t/>
            </a:r>
            <a:br>
              <a:rPr lang="en-US" altLang="ko-KR" sz="2600" smtClean="0"/>
            </a:br>
            <a:r>
              <a:rPr sz="2600" smtClean="0"/>
              <a:t>휘말려 </a:t>
            </a:r>
            <a:r>
              <a:rPr sz="2600"/>
              <a:t>말썽을 일으키는 것이다</a:t>
            </a:r>
            <a:r>
              <a:rPr lang="en-US" altLang="ko-KR" sz="2600"/>
              <a:t>. </a:t>
            </a:r>
            <a:r>
              <a:rPr lang="en-US" altLang="ko-KR" sz="2600" smtClean="0"/>
              <a:t/>
            </a:r>
            <a:br>
              <a:rPr lang="en-US" altLang="ko-KR" sz="2600" smtClean="0"/>
            </a:br>
            <a:r>
              <a:rPr sz="2600" smtClean="0"/>
              <a:t>처음부터 </a:t>
            </a:r>
            <a:r>
              <a:rPr sz="2600"/>
              <a:t>치매증상 때문이라는 것을 알았거나 </a:t>
            </a:r>
            <a:r>
              <a:rPr lang="en-US" altLang="ko-KR" sz="2600" smtClean="0"/>
              <a:t/>
            </a:r>
            <a:br>
              <a:rPr lang="en-US" altLang="ko-KR" sz="2600" smtClean="0"/>
            </a:br>
            <a:r>
              <a:rPr sz="2600" smtClean="0"/>
              <a:t>혹은 </a:t>
            </a:r>
            <a:r>
              <a:rPr sz="2600"/>
              <a:t>문제 증상에 대해 잘 대처해 드렸더라면 </a:t>
            </a:r>
            <a:r>
              <a:rPr lang="en-US" altLang="ko-KR" sz="2600" smtClean="0"/>
              <a:t/>
            </a:r>
            <a:br>
              <a:rPr lang="en-US" altLang="ko-KR" sz="2600" smtClean="0"/>
            </a:br>
            <a:r>
              <a:rPr sz="2600" smtClean="0"/>
              <a:t>치매로 </a:t>
            </a:r>
            <a:r>
              <a:rPr sz="2600"/>
              <a:t>인한 혼란은 거의 없었을 것이다</a:t>
            </a:r>
            <a:r>
              <a:rPr lang="en-US" altLang="ko-KR" sz="2600"/>
              <a:t>.</a:t>
            </a:r>
            <a:br>
              <a:rPr lang="en-US" altLang="ko-KR" sz="2600"/>
            </a:br>
            <a:r>
              <a:rPr lang="en-US" altLang="ko-KR" sz="1200" smtClean="0"/>
              <a:t/>
            </a:r>
            <a:br>
              <a:rPr lang="en-US" altLang="ko-KR" sz="1200" smtClean="0"/>
            </a:br>
            <a:r>
              <a:rPr sz="2000" smtClean="0">
                <a:latin typeface="HY궁서B" panose="02030600000101010101" pitchFamily="18" charset="-127"/>
                <a:ea typeface="HY궁서B" panose="02030600000101010101" pitchFamily="18" charset="-127"/>
              </a:rPr>
              <a:t>치매가 </a:t>
            </a:r>
            <a:r>
              <a:rPr sz="2000">
                <a:latin typeface="HY궁서B" panose="02030600000101010101" pitchFamily="18" charset="-127"/>
                <a:ea typeface="HY궁서B" panose="02030600000101010101" pitchFamily="18" charset="-127"/>
              </a:rPr>
              <a:t>아닌 보통 사람에게도 가끔 치매증상은 있다</a:t>
            </a:r>
          </a:p>
        </p:txBody>
      </p:sp>
      <p:sp>
        <p:nvSpPr>
          <p:cNvPr id="13315" name="텍스트 개체 틀 2"/>
          <p:cNvSpPr>
            <a:spLocks noGrp="1"/>
          </p:cNvSpPr>
          <p:nvPr>
            <p:ph type="body" idx="1"/>
          </p:nvPr>
        </p:nvSpPr>
        <p:spPr bwMode="auto">
          <a:xfrm>
            <a:off x="906464" y="347664"/>
            <a:ext cx="6954837" cy="312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ko-KR" altLang="en-US" smtClean="0"/>
              <a:t>제 </a:t>
            </a:r>
            <a:r>
              <a:rPr lang="en-US" altLang="ko-KR" smtClean="0"/>
              <a:t>4 </a:t>
            </a:r>
            <a:r>
              <a:rPr lang="ko-KR" altLang="en-US" smtClean="0"/>
              <a:t>법칙</a:t>
            </a:r>
            <a:r>
              <a:rPr lang="en-US" altLang="ko-KR" smtClean="0"/>
              <a:t/>
            </a:r>
            <a:br>
              <a:rPr lang="en-US" altLang="ko-KR" smtClean="0"/>
            </a:br>
            <a:r>
              <a:rPr lang="ko-KR" altLang="en-US" smtClean="0"/>
              <a:t>가끔 치매의 법칙</a:t>
            </a:r>
          </a:p>
        </p:txBody>
      </p:sp>
    </p:spTree>
    <p:extLst>
      <p:ext uri="{BB962C8B-B14F-4D97-AF65-F5344CB8AC3E}">
        <p14:creationId xmlns:p14="http://schemas.microsoft.com/office/powerpoint/2010/main" val="2730238260"/>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28475" y="1704708"/>
            <a:ext cx="8887048" cy="3600986"/>
          </a:xfrm>
          <a:extLst/>
        </p:spPr>
        <p:txBody>
          <a:bodyPr/>
          <a:lstStyle/>
          <a:p>
            <a:pPr>
              <a:lnSpc>
                <a:spcPct val="150000"/>
              </a:lnSpc>
              <a:defRPr/>
            </a:pPr>
            <a:r>
              <a:rPr sz="2600"/>
              <a:t>노인의 기억력 저하로 자신이 얘기하거나 듣거나 행동한 것 </a:t>
            </a:r>
            <a:r>
              <a:rPr lang="en-US" altLang="ko-KR" sz="2600" smtClean="0"/>
              <a:t/>
            </a:r>
            <a:br>
              <a:rPr lang="en-US" altLang="ko-KR" sz="2600" smtClean="0"/>
            </a:br>
            <a:r>
              <a:rPr sz="2600" smtClean="0"/>
              <a:t>모두를 </a:t>
            </a:r>
            <a:r>
              <a:rPr sz="2600"/>
              <a:t>잊어버리지만 감정은 남아 있게 된다</a:t>
            </a:r>
            <a:r>
              <a:rPr lang="en-US" altLang="ko-KR" sz="2600"/>
              <a:t>. </a:t>
            </a:r>
            <a:br>
              <a:rPr lang="en-US" altLang="ko-KR" sz="2600"/>
            </a:br>
            <a:r>
              <a:rPr lang="en-US" altLang="ko-KR" sz="2600"/>
              <a:t>    </a:t>
            </a:r>
            <a:r>
              <a:rPr sz="2600"/>
              <a:t>즉</a:t>
            </a:r>
            <a:r>
              <a:rPr lang="en-US" altLang="ko-KR" sz="2600"/>
              <a:t>, </a:t>
            </a:r>
            <a:r>
              <a:rPr sz="2600"/>
              <a:t>이성의 세계에서 감정의 세계로 바뀐 것이다</a:t>
            </a:r>
            <a:r>
              <a:rPr lang="en-US" altLang="ko-KR" sz="2600"/>
              <a:t>.</a:t>
            </a:r>
            <a:br>
              <a:rPr lang="en-US" altLang="ko-KR" sz="2600"/>
            </a:br>
            <a:r>
              <a:rPr lang="en-US" altLang="ko-KR" sz="2600"/>
              <a:t/>
            </a:r>
            <a:br>
              <a:rPr lang="en-US" altLang="ko-KR" sz="2600"/>
            </a:br>
            <a:r>
              <a:rPr lang="en-US" altLang="ko-KR" sz="2600"/>
              <a:t>○</a:t>
            </a:r>
            <a:r>
              <a:rPr sz="2600"/>
              <a:t>칭찬한다</a:t>
            </a:r>
            <a:r>
              <a:rPr lang="en-US" altLang="ko-KR" sz="2600"/>
              <a:t>. </a:t>
            </a:r>
            <a:r>
              <a:rPr sz="2600"/>
              <a:t>감사한다</a:t>
            </a:r>
            <a:r>
              <a:rPr lang="en-US" altLang="ko-KR" sz="2600"/>
              <a:t>. </a:t>
            </a:r>
            <a:r>
              <a:rPr sz="2600"/>
              <a:t>동정과 공감</a:t>
            </a:r>
            <a:r>
              <a:rPr lang="en-US" altLang="ko-KR" sz="2600"/>
              <a:t>, </a:t>
            </a:r>
            <a:r>
              <a:rPr sz="2600"/>
              <a:t>미안하다고 한다</a:t>
            </a:r>
            <a:r>
              <a:rPr lang="en-US" altLang="ko-KR" sz="2600"/>
              <a:t>. </a:t>
            </a:r>
            <a:r>
              <a:rPr lang="en-US" altLang="ko-KR" sz="2600" smtClean="0"/>
              <a:t/>
            </a:r>
            <a:br>
              <a:rPr lang="en-US" altLang="ko-KR" sz="2600" smtClean="0"/>
            </a:br>
            <a:r>
              <a:rPr sz="2600" smtClean="0"/>
              <a:t>사실이 </a:t>
            </a:r>
            <a:r>
              <a:rPr sz="2600"/>
              <a:t>아니더라도 인정한다</a:t>
            </a:r>
            <a:r>
              <a:rPr lang="en-US" altLang="ko-KR" sz="2600"/>
              <a:t>.</a:t>
            </a:r>
            <a:endParaRPr sz="2600"/>
          </a:p>
        </p:txBody>
      </p:sp>
      <p:sp>
        <p:nvSpPr>
          <p:cNvPr id="14339" name="텍스트 개체 틀 2"/>
          <p:cNvSpPr>
            <a:spLocks noGrp="1"/>
          </p:cNvSpPr>
          <p:nvPr>
            <p:ph type="body" idx="1"/>
          </p:nvPr>
        </p:nvSpPr>
        <p:spPr bwMode="auto">
          <a:xfrm>
            <a:off x="1093788" y="533400"/>
            <a:ext cx="6954837" cy="31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ko-KR" altLang="en-US" smtClean="0"/>
              <a:t>제 </a:t>
            </a:r>
            <a:r>
              <a:rPr lang="en-US" altLang="ko-KR" smtClean="0"/>
              <a:t>5 </a:t>
            </a:r>
            <a:r>
              <a:rPr lang="ko-KR" altLang="en-US" smtClean="0"/>
              <a:t>법칙</a:t>
            </a:r>
            <a:r>
              <a:rPr lang="en-US" altLang="ko-KR" smtClean="0"/>
              <a:t/>
            </a:r>
            <a:br>
              <a:rPr lang="en-US" altLang="ko-KR" smtClean="0"/>
            </a:br>
            <a:r>
              <a:rPr lang="ko-KR" altLang="en-US" smtClean="0"/>
              <a:t>감정 잔존의 법칙</a:t>
            </a:r>
          </a:p>
        </p:txBody>
      </p:sp>
    </p:spTree>
    <p:extLst>
      <p:ext uri="{BB962C8B-B14F-4D97-AF65-F5344CB8AC3E}">
        <p14:creationId xmlns:p14="http://schemas.microsoft.com/office/powerpoint/2010/main" val="1521093281"/>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733608" y="1456287"/>
            <a:ext cx="7676782" cy="5909310"/>
          </a:xfrm>
          <a:extLst/>
        </p:spPr>
        <p:txBody>
          <a:bodyPr/>
          <a:lstStyle/>
          <a:p>
            <a:pPr algn="just">
              <a:lnSpc>
                <a:spcPct val="150000"/>
              </a:lnSpc>
              <a:defRPr/>
            </a:pPr>
            <a:r>
              <a:rPr sz="2600"/>
              <a:t>한 가지 일에 대해 언제까지나 고집 부린다</a:t>
            </a:r>
            <a:r>
              <a:rPr lang="en-US" altLang="ko-KR" sz="2600"/>
              <a:t>. </a:t>
            </a:r>
            <a:r>
              <a:rPr lang="en-US" altLang="ko-KR" sz="2600" smtClean="0"/>
              <a:t/>
            </a:r>
            <a:br>
              <a:rPr lang="en-US" altLang="ko-KR" sz="2600" smtClean="0"/>
            </a:br>
            <a:r>
              <a:rPr sz="2600" smtClean="0"/>
              <a:t>설득하거나 </a:t>
            </a:r>
            <a:r>
              <a:rPr sz="2600"/>
              <a:t>부정하는 것은 망상을 더욱 부추긴다</a:t>
            </a:r>
            <a:r>
              <a:rPr lang="en-US" altLang="ko-KR" sz="2600"/>
              <a:t>. </a:t>
            </a:r>
            <a:r>
              <a:rPr lang="en-US" altLang="ko-KR" sz="2600" smtClean="0"/>
              <a:t/>
            </a:r>
            <a:br>
              <a:rPr lang="en-US" altLang="ko-KR" sz="2600" smtClean="0"/>
            </a:br>
            <a:r>
              <a:rPr sz="2600" smtClean="0"/>
              <a:t>본인이 </a:t>
            </a:r>
            <a:r>
              <a:rPr sz="2600"/>
              <a:t>안심할 수 있도록 유도한다</a:t>
            </a:r>
            <a:r>
              <a:rPr lang="en-US" altLang="ko-KR" sz="2600"/>
              <a:t>.</a:t>
            </a:r>
            <a:br>
              <a:rPr lang="en-US" altLang="ko-KR" sz="2600"/>
            </a:br>
            <a:r>
              <a:rPr lang="en-US" altLang="ko-KR" sz="2600" smtClean="0"/>
              <a:t> ○</a:t>
            </a:r>
            <a:r>
              <a:rPr sz="2600"/>
              <a:t>그대로 놔둔다</a:t>
            </a:r>
            <a:r>
              <a:rPr lang="en-US" altLang="ko-KR" sz="2600"/>
              <a:t>.      </a:t>
            </a:r>
            <a:r>
              <a:rPr lang="en-US" altLang="ko-KR" sz="2600" smtClean="0"/>
              <a:t>    </a:t>
            </a:r>
            <a:r>
              <a:rPr lang="en-US" altLang="ko-KR" sz="2600"/>
              <a:t>○</a:t>
            </a:r>
            <a:r>
              <a:rPr sz="2600"/>
              <a:t>지역의 협조를 구한다</a:t>
            </a:r>
            <a:r>
              <a:rPr lang="en-US" altLang="ko-KR" sz="2600"/>
              <a:t>.</a:t>
            </a:r>
            <a:br>
              <a:rPr lang="en-US" altLang="ko-KR" sz="2600"/>
            </a:br>
            <a:r>
              <a:rPr lang="en-US" altLang="ko-KR" sz="2600" smtClean="0"/>
              <a:t> ○</a:t>
            </a:r>
            <a:r>
              <a:rPr sz="2600"/>
              <a:t>장소를 바꿔본다</a:t>
            </a:r>
            <a:r>
              <a:rPr lang="en-US" altLang="ko-KR" sz="2600"/>
              <a:t>. </a:t>
            </a:r>
            <a:r>
              <a:rPr lang="en-US" altLang="ko-KR" sz="2600" smtClean="0"/>
              <a:t>      ○</a:t>
            </a:r>
            <a:r>
              <a:rPr sz="2600"/>
              <a:t>노인의 과거를 </a:t>
            </a:r>
            <a:r>
              <a:rPr sz="2600" smtClean="0"/>
              <a:t>살펴본다</a:t>
            </a:r>
            <a:r>
              <a:rPr lang="en-US" altLang="ko-KR" sz="2600"/>
              <a:t/>
            </a:r>
            <a:br>
              <a:rPr lang="en-US" altLang="ko-KR" sz="2600"/>
            </a:br>
            <a:r>
              <a:rPr lang="en-US" altLang="ko-KR" sz="2600" smtClean="0"/>
              <a:t> </a:t>
            </a:r>
            <a:r>
              <a:rPr lang="en-US" altLang="ko-KR" sz="2600"/>
              <a:t>○</a:t>
            </a:r>
            <a:r>
              <a:rPr sz="2600"/>
              <a:t>노인의 생각보다 앞서 생각해 본다</a:t>
            </a:r>
            <a:r>
              <a:rPr lang="en-US" altLang="ko-KR" sz="2600"/>
              <a:t>. </a:t>
            </a:r>
            <a:br>
              <a:rPr lang="en-US" altLang="ko-KR" sz="2600"/>
            </a:br>
            <a:r>
              <a:rPr lang="en-US" altLang="ko-KR" sz="2600"/>
              <a:t> </a:t>
            </a:r>
            <a:r>
              <a:rPr lang="en-US" altLang="ko-KR" sz="2600" smtClean="0"/>
              <a:t>○</a:t>
            </a:r>
            <a:r>
              <a:rPr sz="2600"/>
              <a:t>망상이 오래가지 않는다고 생각한다</a:t>
            </a:r>
            <a:r>
              <a:rPr lang="en-US" altLang="ko-KR" sz="2600"/>
              <a:t>.</a:t>
            </a:r>
            <a:br>
              <a:rPr lang="en-US" altLang="ko-KR" sz="2600"/>
            </a:br>
            <a:r>
              <a:rPr lang="en-US" altLang="ko-KR" sz="2600"/>
              <a:t> ○</a:t>
            </a:r>
            <a:r>
              <a:rPr sz="2600"/>
              <a:t>제삼자가 해본다</a:t>
            </a:r>
            <a:r>
              <a:rPr lang="en-US" altLang="ko-KR" sz="2600"/>
              <a:t>.</a:t>
            </a:r>
            <a:r>
              <a:rPr lang="en-US" altLang="ko-KR"/>
              <a:t/>
            </a:r>
            <a:br>
              <a:rPr lang="en-US" altLang="ko-KR"/>
            </a:br>
            <a:endParaRPr/>
          </a:p>
        </p:txBody>
      </p:sp>
      <p:sp>
        <p:nvSpPr>
          <p:cNvPr id="15363" name="텍스트 개체 틀 2"/>
          <p:cNvSpPr>
            <a:spLocks noGrp="1"/>
          </p:cNvSpPr>
          <p:nvPr>
            <p:ph type="body" idx="1"/>
          </p:nvPr>
        </p:nvSpPr>
        <p:spPr bwMode="auto">
          <a:xfrm>
            <a:off x="1093788" y="450850"/>
            <a:ext cx="6954837" cy="31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ko-KR" altLang="en-US" smtClean="0"/>
              <a:t>제 </a:t>
            </a:r>
            <a:r>
              <a:rPr lang="en-US" altLang="ko-KR" smtClean="0"/>
              <a:t>6 </a:t>
            </a:r>
            <a:r>
              <a:rPr lang="ko-KR" altLang="en-US" smtClean="0"/>
              <a:t>법칙</a:t>
            </a:r>
            <a:r>
              <a:rPr lang="en-US" altLang="ko-KR" smtClean="0"/>
              <a:t/>
            </a:r>
            <a:br>
              <a:rPr lang="en-US" altLang="ko-KR" smtClean="0"/>
            </a:br>
            <a:r>
              <a:rPr lang="ko-KR" altLang="en-US" smtClean="0"/>
              <a:t>망상의 법칙</a:t>
            </a:r>
          </a:p>
        </p:txBody>
      </p:sp>
    </p:spTree>
    <p:extLst>
      <p:ext uri="{BB962C8B-B14F-4D97-AF65-F5344CB8AC3E}">
        <p14:creationId xmlns:p14="http://schemas.microsoft.com/office/powerpoint/2010/main" val="2716585478"/>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739219" y="1750874"/>
            <a:ext cx="7665560" cy="3508653"/>
          </a:xfrm>
          <a:extLst/>
        </p:spPr>
        <p:txBody>
          <a:bodyPr/>
          <a:lstStyle/>
          <a:p>
            <a:pPr>
              <a:lnSpc>
                <a:spcPct val="150000"/>
              </a:lnSpc>
              <a:defRPr/>
            </a:pPr>
            <a:r>
              <a:rPr sz="2600"/>
              <a:t>노년기에 나타나는 지적 기능이 저하되는 특징이나 </a:t>
            </a:r>
            <a:r>
              <a:rPr lang="en-US" altLang="ko-KR" sz="2600" smtClean="0"/>
              <a:t/>
            </a:r>
            <a:br>
              <a:rPr lang="en-US" altLang="ko-KR" sz="2600" smtClean="0"/>
            </a:br>
            <a:r>
              <a:rPr sz="2600" smtClean="0"/>
              <a:t>여러 </a:t>
            </a:r>
            <a:r>
              <a:rPr sz="2600" err="1" smtClean="0"/>
              <a:t>가지법칙</a:t>
            </a:r>
            <a:r>
              <a:rPr lang="en-US" altLang="ko-KR" sz="2600"/>
              <a:t>, </a:t>
            </a:r>
            <a:r>
              <a:rPr sz="2600"/>
              <a:t>그리고 치매 특징을 생각해 보면 </a:t>
            </a:r>
            <a:r>
              <a:rPr lang="en-US" altLang="ko-KR" sz="2600" smtClean="0"/>
              <a:t/>
            </a:r>
            <a:br>
              <a:rPr lang="en-US" altLang="ko-KR" sz="2600" smtClean="0"/>
            </a:br>
            <a:r>
              <a:rPr sz="2600" smtClean="0"/>
              <a:t>치매증상의 </a:t>
            </a:r>
            <a:r>
              <a:rPr sz="2600"/>
              <a:t>대부분은 </a:t>
            </a:r>
            <a:r>
              <a:rPr sz="2600" smtClean="0"/>
              <a:t>그 </a:t>
            </a:r>
            <a:r>
              <a:rPr sz="2600"/>
              <a:t>노인의 입장에서 본다면 </a:t>
            </a:r>
            <a:r>
              <a:rPr lang="en-US" altLang="ko-KR" sz="2600" smtClean="0"/>
              <a:t/>
            </a:r>
            <a:br>
              <a:rPr lang="en-US" altLang="ko-KR" sz="2600" smtClean="0"/>
            </a:br>
            <a:r>
              <a:rPr sz="2600" smtClean="0"/>
              <a:t>충분히 </a:t>
            </a:r>
            <a:r>
              <a:rPr sz="2600"/>
              <a:t>이해할 수 있는 부분이다</a:t>
            </a:r>
            <a:r>
              <a:rPr lang="en-US" altLang="ko-KR" sz="2600"/>
              <a:t>.</a:t>
            </a:r>
            <a:r>
              <a:t/>
            </a:r>
            <a:br/>
            <a:endParaRPr/>
          </a:p>
        </p:txBody>
      </p:sp>
      <p:sp>
        <p:nvSpPr>
          <p:cNvPr id="16387" name="텍스트 개체 틀 2"/>
          <p:cNvSpPr>
            <a:spLocks noGrp="1"/>
          </p:cNvSpPr>
          <p:nvPr>
            <p:ph type="body" idx="1"/>
          </p:nvPr>
        </p:nvSpPr>
        <p:spPr bwMode="auto">
          <a:xfrm>
            <a:off x="1093788" y="596900"/>
            <a:ext cx="6954837" cy="31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ko-KR" altLang="en-US" smtClean="0"/>
              <a:t>제 </a:t>
            </a:r>
            <a:r>
              <a:rPr lang="en-US" altLang="ko-KR" smtClean="0"/>
              <a:t>7 </a:t>
            </a:r>
            <a:r>
              <a:rPr lang="ko-KR" altLang="en-US" smtClean="0"/>
              <a:t>법칙</a:t>
            </a:r>
            <a:r>
              <a:rPr lang="en-US" altLang="ko-KR" smtClean="0"/>
              <a:t/>
            </a:r>
            <a:br>
              <a:rPr lang="en-US" altLang="ko-KR" smtClean="0"/>
            </a:br>
            <a:r>
              <a:rPr lang="ko-KR" altLang="en-US" smtClean="0"/>
              <a:t>치매증상의 예측 가능성에 대한 법칙</a:t>
            </a:r>
          </a:p>
        </p:txBody>
      </p:sp>
    </p:spTree>
    <p:extLst>
      <p:ext uri="{BB962C8B-B14F-4D97-AF65-F5344CB8AC3E}">
        <p14:creationId xmlns:p14="http://schemas.microsoft.com/office/powerpoint/2010/main" val="3928933424"/>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010128" y="2004791"/>
            <a:ext cx="7123745" cy="3000821"/>
          </a:xfrm>
          <a:extLst/>
        </p:spPr>
        <p:txBody>
          <a:bodyPr/>
          <a:lstStyle/>
          <a:p>
            <a:pPr>
              <a:lnSpc>
                <a:spcPct val="150000"/>
              </a:lnSpc>
              <a:defRPr/>
            </a:pPr>
            <a:r>
              <a:rPr sz="2600"/>
              <a:t>치매노인의 노화 속도는 매우 빠르게 진행된다</a:t>
            </a:r>
            <a:r>
              <a:rPr lang="en-US" altLang="ko-KR" sz="2600"/>
              <a:t>. </a:t>
            </a:r>
            <a:r>
              <a:rPr lang="en-US" altLang="ko-KR" sz="2600" smtClean="0"/>
              <a:t/>
            </a:r>
            <a:br>
              <a:rPr lang="en-US" altLang="ko-KR" sz="2600" smtClean="0"/>
            </a:br>
            <a:r>
              <a:rPr sz="2600" smtClean="0"/>
              <a:t>일반노인보다 </a:t>
            </a:r>
            <a:r>
              <a:rPr lang="en-US" altLang="ko-KR" sz="2600" smtClean="0"/>
              <a:t>3</a:t>
            </a:r>
            <a:r>
              <a:rPr sz="2600"/>
              <a:t>배 정도 빠르다</a:t>
            </a:r>
            <a:r>
              <a:rPr lang="en-US" altLang="ko-KR" sz="2600"/>
              <a:t>. </a:t>
            </a:r>
            <a:r>
              <a:rPr lang="en-US" altLang="ko-KR" sz="2600" smtClean="0"/>
              <a:t/>
            </a:r>
            <a:br>
              <a:rPr lang="en-US" altLang="ko-KR" sz="2600" smtClean="0"/>
            </a:br>
            <a:r>
              <a:rPr sz="2600" smtClean="0"/>
              <a:t>정상노인의 </a:t>
            </a:r>
            <a:r>
              <a:rPr lang="en-US" altLang="ko-KR" sz="2600"/>
              <a:t>4</a:t>
            </a:r>
            <a:r>
              <a:rPr sz="2600"/>
              <a:t>년 후 사망률은 </a:t>
            </a:r>
            <a:r>
              <a:rPr lang="en-US" altLang="ko-KR" sz="2600"/>
              <a:t>20.4%</a:t>
            </a:r>
            <a:r>
              <a:rPr sz="2600"/>
              <a:t>인 반면 </a:t>
            </a:r>
            <a:r>
              <a:rPr lang="en-US" altLang="ko-KR" sz="2600"/>
              <a:t/>
            </a:r>
            <a:br>
              <a:rPr lang="en-US" altLang="ko-KR" sz="2600"/>
            </a:br>
            <a:r>
              <a:rPr lang="en-US" altLang="ko-KR" sz="2600"/>
              <a:t>   </a:t>
            </a:r>
            <a:r>
              <a:rPr sz="2600"/>
              <a:t>치매노인 </a:t>
            </a:r>
            <a:r>
              <a:rPr lang="en-US" altLang="ko-KR" sz="2600"/>
              <a:t>4</a:t>
            </a:r>
            <a:r>
              <a:rPr sz="2600"/>
              <a:t>년 후 사망률은 </a:t>
            </a:r>
            <a:r>
              <a:rPr lang="en-US" altLang="ko-KR" sz="2600"/>
              <a:t>83.2%</a:t>
            </a:r>
            <a:r>
              <a:rPr sz="2600"/>
              <a:t>이다</a:t>
            </a:r>
            <a:r>
              <a:rPr lang="en-US" altLang="ko-KR" sz="2600"/>
              <a:t>.</a:t>
            </a:r>
            <a:r>
              <a:rPr sz="2600"/>
              <a:t/>
            </a:r>
            <a:br>
              <a:rPr sz="2600"/>
            </a:br>
            <a:endParaRPr sz="2600"/>
          </a:p>
        </p:txBody>
      </p:sp>
      <p:sp>
        <p:nvSpPr>
          <p:cNvPr id="17411" name="텍스트 개체 틀 2"/>
          <p:cNvSpPr>
            <a:spLocks noGrp="1"/>
          </p:cNvSpPr>
          <p:nvPr>
            <p:ph type="body" idx="1"/>
          </p:nvPr>
        </p:nvSpPr>
        <p:spPr bwMode="auto">
          <a:xfrm>
            <a:off x="1093788" y="814389"/>
            <a:ext cx="6954837" cy="312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ko-KR" altLang="en-US" smtClean="0"/>
              <a:t>제 </a:t>
            </a:r>
            <a:r>
              <a:rPr lang="en-US" altLang="ko-KR" smtClean="0"/>
              <a:t>8 </a:t>
            </a:r>
            <a:r>
              <a:rPr lang="ko-KR" altLang="en-US" smtClean="0"/>
              <a:t>법칙</a:t>
            </a:r>
            <a:r>
              <a:rPr lang="en-US" altLang="ko-KR" smtClean="0"/>
              <a:t/>
            </a:r>
            <a:br>
              <a:rPr lang="en-US" altLang="ko-KR" smtClean="0"/>
            </a:br>
            <a:r>
              <a:rPr lang="ko-KR" altLang="en-US" smtClean="0"/>
              <a:t>쇠약 진행에 대한 법칙</a:t>
            </a:r>
          </a:p>
        </p:txBody>
      </p:sp>
    </p:spTree>
    <p:extLst>
      <p:ext uri="{BB962C8B-B14F-4D97-AF65-F5344CB8AC3E}">
        <p14:creationId xmlns:p14="http://schemas.microsoft.com/office/powerpoint/2010/main" val="2925162738"/>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12113" y="1725490"/>
            <a:ext cx="9456114" cy="3600986"/>
          </a:xfrm>
          <a:extLst/>
        </p:spPr>
        <p:txBody>
          <a:bodyPr/>
          <a:lstStyle/>
          <a:p>
            <a:pPr>
              <a:lnSpc>
                <a:spcPct val="150000"/>
              </a:lnSpc>
              <a:defRPr/>
            </a:pPr>
            <a:r>
              <a:rPr sz="2600"/>
              <a:t>치매노인에게 형성된 체계를 이해하고 그 세계와 현실과의</a:t>
            </a:r>
            <a:r>
              <a:rPr lang="en-US" altLang="ko-KR" sz="2600"/>
              <a:t/>
            </a:r>
            <a:br>
              <a:rPr lang="en-US" altLang="ko-KR" sz="2600"/>
            </a:br>
            <a:r>
              <a:rPr lang="en-US" altLang="ko-KR" sz="2600"/>
              <a:t>  </a:t>
            </a:r>
            <a:r>
              <a:rPr sz="2600"/>
              <a:t> 차이를 느끼지 않도록 </a:t>
            </a:r>
            <a:r>
              <a:rPr sz="2600" err="1"/>
              <a:t>케어</a:t>
            </a:r>
            <a:r>
              <a:rPr sz="2600"/>
              <a:t> 하는 것이 중요하다</a:t>
            </a:r>
            <a:r>
              <a:rPr lang="en-US" altLang="ko-KR" sz="2600"/>
              <a:t>.</a:t>
            </a:r>
            <a:br>
              <a:rPr lang="en-US" altLang="ko-KR" sz="2600"/>
            </a:br>
            <a:r>
              <a:rPr lang="en-US" altLang="ko-KR" sz="2600"/>
              <a:t/>
            </a:r>
            <a:br>
              <a:rPr lang="en-US" altLang="ko-KR" sz="2600"/>
            </a:br>
            <a:r>
              <a:rPr lang="en-US" altLang="ko-KR" sz="2600"/>
              <a:t>  “</a:t>
            </a:r>
            <a:r>
              <a:rPr sz="2600"/>
              <a:t>노인의 감정이나 말</a:t>
            </a:r>
            <a:r>
              <a:rPr lang="en-US" altLang="ko-KR" sz="2600"/>
              <a:t>, </a:t>
            </a:r>
            <a:r>
              <a:rPr sz="2600"/>
              <a:t>태도를 우선 받아들이고 그것에 맞도록</a:t>
            </a:r>
            <a:r>
              <a:rPr lang="en-US" altLang="ko-KR" sz="2600"/>
              <a:t/>
            </a:r>
            <a:br>
              <a:rPr lang="en-US" altLang="ko-KR" sz="2600"/>
            </a:br>
            <a:r>
              <a:rPr lang="en-US" altLang="ko-KR" sz="2600"/>
              <a:t>   </a:t>
            </a:r>
            <a:r>
              <a:rPr sz="2600"/>
              <a:t> 시나리오를 생각해 연기하는 배우가 되어 보세요</a:t>
            </a:r>
            <a:r>
              <a:rPr lang="en-US" altLang="ko-KR" sz="2600"/>
              <a:t>”</a:t>
            </a:r>
            <a:br>
              <a:rPr lang="en-US" altLang="ko-KR" sz="2600"/>
            </a:br>
            <a:endParaRPr sz="2600"/>
          </a:p>
        </p:txBody>
      </p:sp>
      <p:sp>
        <p:nvSpPr>
          <p:cNvPr id="18435" name="텍스트 개체 틀 2"/>
          <p:cNvSpPr>
            <a:spLocks noGrp="1"/>
          </p:cNvSpPr>
          <p:nvPr>
            <p:ph type="body" idx="1"/>
          </p:nvPr>
        </p:nvSpPr>
        <p:spPr bwMode="auto">
          <a:xfrm>
            <a:off x="1206501" y="960439"/>
            <a:ext cx="6954839" cy="312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ko-KR" altLang="en-US" smtClean="0"/>
              <a:t>케어에 대한 원칙</a:t>
            </a:r>
          </a:p>
        </p:txBody>
      </p:sp>
    </p:spTree>
    <p:extLst>
      <p:ext uri="{BB962C8B-B14F-4D97-AF65-F5344CB8AC3E}">
        <p14:creationId xmlns:p14="http://schemas.microsoft.com/office/powerpoint/2010/main" val="254399891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1968" y="3135869"/>
            <a:ext cx="65" cy="738664"/>
          </a:xfrm>
        </p:spPr>
        <p:txBody>
          <a:bodyPr/>
          <a:lstStyle/>
          <a:p>
            <a:pPr>
              <a:defRPr/>
            </a:pPr>
            <a:endParaRPr/>
          </a:p>
        </p:txBody>
      </p:sp>
      <p:pic>
        <p:nvPicPr>
          <p:cNvPr id="1945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188" y="0"/>
            <a:ext cx="9955213"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214857"/>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467544" y="836712"/>
            <a:ext cx="8064896" cy="5238582"/>
          </a:xfrm>
          <a:prstGeom prst="rect">
            <a:avLst/>
          </a:prstGeom>
          <a:solidFill>
            <a:schemeClr val="bg2"/>
          </a:solidFill>
          <a:ln w="9525">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lvl="0"/>
            <a:endParaRPr lang="en-US" altLang="ko-KR" sz="1400" b="1" dirty="0" smtClean="0"/>
          </a:p>
          <a:p>
            <a:pPr lvl="0"/>
            <a:endParaRPr lang="en-US" altLang="ko-KR" sz="1400" b="1" dirty="0" smtClean="0"/>
          </a:p>
          <a:p>
            <a:pPr lvl="0"/>
            <a:endParaRPr lang="en-US" altLang="ko-KR" sz="1400" b="1" dirty="0" smtClean="0"/>
          </a:p>
          <a:p>
            <a:pPr lvl="0"/>
            <a:endParaRPr lang="en-US" altLang="ko-KR" sz="1400" b="1" dirty="0" smtClean="0"/>
          </a:p>
          <a:p>
            <a:pPr lvl="0"/>
            <a:endParaRPr lang="en-US" altLang="ko-KR" sz="1400" b="1" dirty="0" smtClean="0"/>
          </a:p>
          <a:p>
            <a:pPr lvl="0"/>
            <a:endParaRPr lang="en-US" altLang="ko-KR" sz="1400" b="1" dirty="0" smtClean="0"/>
          </a:p>
          <a:p>
            <a:pPr lvl="0"/>
            <a:endParaRPr lang="en-US" altLang="ko-KR" sz="1400" b="1" dirty="0" smtClean="0"/>
          </a:p>
          <a:p>
            <a:pPr lvl="0"/>
            <a:r>
              <a:rPr lang="en-US" altLang="ko-KR" sz="1400" b="1" dirty="0" smtClean="0"/>
              <a:t>1.</a:t>
            </a:r>
            <a:r>
              <a:rPr lang="ko-KR" altLang="en-US" sz="1400" b="1" dirty="0" smtClean="0"/>
              <a:t>환자를 발견한 목격자는 주위에 도와 달라고 외친 후 환자상태를 확인한다</a:t>
            </a:r>
            <a:r>
              <a:rPr lang="en-US" altLang="ko-KR" sz="1400" b="1" dirty="0" smtClean="0"/>
              <a:t>.</a:t>
            </a:r>
          </a:p>
          <a:p>
            <a:pPr lvl="0"/>
            <a:r>
              <a:rPr lang="en-US" altLang="ko-KR" sz="1400" b="1" dirty="0" smtClean="0"/>
              <a:t> </a:t>
            </a:r>
            <a:r>
              <a:rPr lang="ko-KR" altLang="en-US" sz="1400" b="1" dirty="0" smtClean="0"/>
              <a:t> </a:t>
            </a:r>
            <a:r>
              <a:rPr lang="en-US" altLang="ko-KR" sz="1400" b="1" dirty="0" smtClean="0"/>
              <a:t>(“</a:t>
            </a:r>
            <a:r>
              <a:rPr lang="ko-KR" altLang="en-US" sz="1400" b="1" dirty="0" smtClean="0"/>
              <a:t>도와주세요</a:t>
            </a:r>
            <a:r>
              <a:rPr lang="en-US" altLang="ko-KR" sz="1400" b="1" dirty="0" smtClean="0"/>
              <a:t>, </a:t>
            </a:r>
            <a:r>
              <a:rPr lang="ko-KR" altLang="en-US" sz="1400" b="1" dirty="0" smtClean="0"/>
              <a:t>응급환자 발생했습니다</a:t>
            </a:r>
            <a:r>
              <a:rPr lang="en-US" altLang="ko-KR" sz="1400" b="1" dirty="0" smtClean="0"/>
              <a:t>.”</a:t>
            </a:r>
            <a:r>
              <a:rPr lang="ko-KR" altLang="en-US" sz="1400" b="1" dirty="0" smtClean="0"/>
              <a:t>두려워하거나 당황하지 말고 침착하게 행동</a:t>
            </a:r>
            <a:r>
              <a:rPr lang="en-US" altLang="ko-KR" sz="1400" b="1" dirty="0" smtClean="0"/>
              <a:t>)</a:t>
            </a:r>
          </a:p>
          <a:p>
            <a:pPr lvl="0"/>
            <a:r>
              <a:rPr lang="en-US" altLang="ko-KR" sz="1400" b="1" dirty="0" smtClean="0"/>
              <a:t>  (</a:t>
            </a:r>
            <a:r>
              <a:rPr lang="ko-KR" altLang="en-US" sz="1400" b="1" dirty="0" smtClean="0"/>
              <a:t>환자의 어깨를 가볍게 두드리며 큰소리로 </a:t>
            </a:r>
            <a:r>
              <a:rPr lang="en-US" altLang="ko-KR" sz="1400" b="1" dirty="0" smtClean="0"/>
              <a:t>“</a:t>
            </a:r>
            <a:r>
              <a:rPr lang="ko-KR" altLang="en-US" sz="1400" b="1" dirty="0" smtClean="0"/>
              <a:t>여보세요</a:t>
            </a:r>
            <a:r>
              <a:rPr lang="en-US" altLang="ko-KR" sz="1400" b="1" dirty="0" smtClean="0"/>
              <a:t>, </a:t>
            </a:r>
            <a:r>
              <a:rPr lang="ko-KR" altLang="en-US" sz="1400" b="1" dirty="0" smtClean="0"/>
              <a:t>괜찮으세요</a:t>
            </a:r>
            <a:r>
              <a:rPr lang="en-US" altLang="ko-KR" sz="1400" b="1" dirty="0" smtClean="0"/>
              <a:t>, </a:t>
            </a:r>
            <a:r>
              <a:rPr lang="ko-KR" altLang="en-US" sz="1400" b="1" dirty="0" smtClean="0"/>
              <a:t>눈 떠 보세요</a:t>
            </a:r>
            <a:r>
              <a:rPr lang="en-US" altLang="ko-KR" sz="1400" b="1" dirty="0" smtClean="0"/>
              <a:t>”</a:t>
            </a:r>
            <a:r>
              <a:rPr lang="ko-KR" altLang="en-US" sz="1400" b="1" dirty="0" smtClean="0"/>
              <a:t>라고</a:t>
            </a:r>
            <a:endParaRPr lang="en-US" altLang="ko-KR" sz="1400" b="1" dirty="0" smtClean="0"/>
          </a:p>
          <a:p>
            <a:pPr lvl="0"/>
            <a:r>
              <a:rPr lang="en-US" altLang="ko-KR" sz="1400" b="1" dirty="0" smtClean="0"/>
              <a:t>   </a:t>
            </a:r>
            <a:r>
              <a:rPr lang="ko-KR" altLang="en-US" sz="1400" b="1" dirty="0" smtClean="0"/>
              <a:t>소리치며 환자의 움직임</a:t>
            </a:r>
            <a:r>
              <a:rPr lang="en-US" altLang="ko-KR" sz="1400" b="1" dirty="0" smtClean="0"/>
              <a:t>, </a:t>
            </a:r>
            <a:r>
              <a:rPr lang="ko-KR" altLang="en-US" sz="1400" b="1" dirty="0" smtClean="0"/>
              <a:t>눈 깜박임</a:t>
            </a:r>
            <a:r>
              <a:rPr lang="en-US" altLang="ko-KR" sz="1400" b="1" dirty="0" smtClean="0"/>
              <a:t>, </a:t>
            </a:r>
            <a:r>
              <a:rPr lang="ko-KR" altLang="en-US" sz="1400" b="1" dirty="0" smtClean="0"/>
              <a:t>대답 </a:t>
            </a:r>
            <a:r>
              <a:rPr lang="ko-KR" altLang="en-US" sz="1400" b="1" dirty="0" err="1" smtClean="0"/>
              <a:t>등오로</a:t>
            </a:r>
            <a:r>
              <a:rPr lang="ko-KR" altLang="en-US" sz="1400" b="1" dirty="0" smtClean="0"/>
              <a:t> 반응 확인</a:t>
            </a:r>
            <a:r>
              <a:rPr lang="en-US" altLang="ko-KR" sz="1400" b="1" dirty="0" smtClean="0"/>
              <a:t>, </a:t>
            </a:r>
            <a:r>
              <a:rPr lang="ko-KR" altLang="en-US" sz="1400" b="1" dirty="0" smtClean="0"/>
              <a:t>호흡을 관찰한다</a:t>
            </a:r>
            <a:r>
              <a:rPr lang="en-US" altLang="ko-KR" sz="1400" b="1" dirty="0" smtClean="0"/>
              <a:t>.</a:t>
            </a:r>
          </a:p>
          <a:p>
            <a:pPr lvl="0"/>
            <a:endParaRPr lang="en-US" altLang="ko-KR" sz="1400" b="1" dirty="0" smtClean="0"/>
          </a:p>
          <a:p>
            <a:pPr lvl="0"/>
            <a:r>
              <a:rPr lang="en-US" altLang="ko-KR" sz="1400" b="1" dirty="0" smtClean="0"/>
              <a:t>2. </a:t>
            </a:r>
            <a:r>
              <a:rPr lang="ko-KR" altLang="en-US" sz="1400" b="1" dirty="0" smtClean="0"/>
              <a:t>다른 직원은 </a:t>
            </a:r>
            <a:r>
              <a:rPr lang="en-US" altLang="ko-KR" sz="1400" b="1" dirty="0" smtClean="0"/>
              <a:t>119</a:t>
            </a:r>
            <a:r>
              <a:rPr lang="ko-KR" altLang="en-US" sz="1400" b="1" dirty="0" smtClean="0"/>
              <a:t>에 신고한다</a:t>
            </a:r>
            <a:r>
              <a:rPr lang="en-US" altLang="ko-KR" sz="1400" b="1" dirty="0" smtClean="0"/>
              <a:t>.</a:t>
            </a:r>
          </a:p>
          <a:p>
            <a:pPr lvl="0"/>
            <a:r>
              <a:rPr lang="en-US" altLang="ko-KR" sz="1400" b="1" dirty="0" smtClean="0"/>
              <a:t>   (031-119</a:t>
            </a:r>
            <a:r>
              <a:rPr lang="ko-KR" altLang="en-US" sz="1400" b="1" dirty="0" smtClean="0"/>
              <a:t>를 누른다</a:t>
            </a:r>
            <a:r>
              <a:rPr lang="en-US" altLang="ko-KR" sz="1400" b="1" dirty="0" smtClean="0"/>
              <a:t>.: </a:t>
            </a:r>
            <a:r>
              <a:rPr lang="ko-KR" altLang="en-US" sz="1400" b="1" dirty="0" smtClean="0"/>
              <a:t>하남소방서와 직통으로 연결됨</a:t>
            </a:r>
            <a:r>
              <a:rPr lang="en-US" altLang="ko-KR" sz="1400" b="1" dirty="0" smtClean="0"/>
              <a:t>)</a:t>
            </a:r>
          </a:p>
          <a:p>
            <a:pPr lvl="0"/>
            <a:r>
              <a:rPr lang="en-US" altLang="ko-KR" sz="1400" b="1" dirty="0" smtClean="0"/>
              <a:t>   ( “</a:t>
            </a:r>
            <a:r>
              <a:rPr lang="ko-KR" altLang="en-US" sz="1400" b="1" dirty="0" smtClean="0"/>
              <a:t>영락노인전문요양원입니다</a:t>
            </a:r>
            <a:r>
              <a:rPr lang="en-US" altLang="ko-KR" sz="1400" b="1" dirty="0" smtClean="0"/>
              <a:t>. </a:t>
            </a:r>
            <a:r>
              <a:rPr lang="ko-KR" altLang="en-US" sz="1400" b="1" dirty="0" smtClean="0"/>
              <a:t>어르신이 의식이 없고 다른 직원이 인공호흡을 하고 </a:t>
            </a:r>
            <a:endParaRPr lang="en-US" altLang="ko-KR" sz="1400" b="1" dirty="0" smtClean="0"/>
          </a:p>
          <a:p>
            <a:pPr lvl="0"/>
            <a:r>
              <a:rPr lang="ko-KR" altLang="en-US" sz="1400" b="1" dirty="0" smtClean="0"/>
              <a:t>     있습니다</a:t>
            </a:r>
            <a:r>
              <a:rPr lang="en-US" altLang="ko-KR" sz="1400" b="1" dirty="0" smtClean="0"/>
              <a:t>. </a:t>
            </a:r>
            <a:r>
              <a:rPr lang="ko-KR" altLang="en-US" sz="1400" b="1" dirty="0" smtClean="0"/>
              <a:t>응급상황입니다</a:t>
            </a:r>
            <a:r>
              <a:rPr lang="en-US" altLang="ko-KR" sz="1400" b="1" dirty="0" smtClean="0"/>
              <a:t>.” </a:t>
            </a:r>
            <a:r>
              <a:rPr lang="ko-KR" altLang="en-US" sz="1400" b="1" dirty="0" smtClean="0"/>
              <a:t>어르신의 응급상황을 간략하게 설명한다</a:t>
            </a:r>
            <a:r>
              <a:rPr lang="en-US" altLang="ko-KR" sz="1400" b="1" dirty="0" smtClean="0"/>
              <a:t>. </a:t>
            </a:r>
            <a:r>
              <a:rPr lang="ko-KR" altLang="en-US" sz="1400" b="1" dirty="0" smtClean="0"/>
              <a:t>의식유무를</a:t>
            </a:r>
            <a:endParaRPr lang="en-US" altLang="ko-KR" sz="1400" b="1" dirty="0" smtClean="0"/>
          </a:p>
          <a:p>
            <a:pPr lvl="0"/>
            <a:r>
              <a:rPr lang="en-US" altLang="ko-KR" sz="1400" b="1" dirty="0" smtClean="0"/>
              <a:t>    </a:t>
            </a:r>
            <a:r>
              <a:rPr lang="ko-KR" altLang="en-US" sz="1400" b="1" dirty="0" smtClean="0"/>
              <a:t> 꼭 전달한다</a:t>
            </a:r>
            <a:r>
              <a:rPr lang="en-US" altLang="ko-KR" sz="1400" b="1" dirty="0" smtClean="0"/>
              <a:t>.)</a:t>
            </a:r>
          </a:p>
          <a:p>
            <a:pPr lvl="0"/>
            <a:endParaRPr lang="en-US" altLang="ko-KR" sz="1400" b="1" dirty="0" smtClean="0"/>
          </a:p>
          <a:p>
            <a:pPr lvl="0"/>
            <a:r>
              <a:rPr lang="en-US" altLang="ko-KR" sz="1400" b="1" dirty="0" smtClean="0"/>
              <a:t>3. </a:t>
            </a:r>
            <a:r>
              <a:rPr lang="ko-KR" altLang="en-US" sz="1400" b="1" dirty="0" smtClean="0"/>
              <a:t>심폐소생술을 실시한다</a:t>
            </a:r>
            <a:r>
              <a:rPr lang="en-US" altLang="ko-KR" sz="1400" b="1" dirty="0" smtClean="0"/>
              <a:t>.</a:t>
            </a:r>
          </a:p>
          <a:p>
            <a:pPr lvl="0"/>
            <a:r>
              <a:rPr lang="en-US" altLang="ko-KR" sz="1400" b="1" dirty="0" smtClean="0"/>
              <a:t>   (</a:t>
            </a:r>
            <a:r>
              <a:rPr lang="ko-KR" altLang="en-US" sz="1400" b="1" dirty="0" smtClean="0"/>
              <a:t>호흡이 없으면 가슴압박을 시행한다</a:t>
            </a:r>
            <a:r>
              <a:rPr lang="en-US" altLang="ko-KR" sz="1400" b="1" dirty="0" smtClean="0"/>
              <a:t>. </a:t>
            </a:r>
            <a:r>
              <a:rPr lang="ko-KR" altLang="en-US" sz="1400" b="1" dirty="0" smtClean="0"/>
              <a:t>분당 </a:t>
            </a:r>
            <a:r>
              <a:rPr lang="en-US" altLang="ko-KR" sz="1400" b="1" dirty="0" smtClean="0"/>
              <a:t>100~120</a:t>
            </a:r>
            <a:r>
              <a:rPr lang="ko-KR" altLang="en-US" sz="1400" b="1" dirty="0" smtClean="0"/>
              <a:t>회의 속도로 깊이 </a:t>
            </a:r>
            <a:r>
              <a:rPr lang="en-US" altLang="ko-KR" sz="1400" b="1" dirty="0" smtClean="0"/>
              <a:t>5-6cm </a:t>
            </a:r>
            <a:r>
              <a:rPr lang="ko-KR" altLang="en-US" sz="1400" b="1" dirty="0" smtClean="0"/>
              <a:t>깊이</a:t>
            </a:r>
            <a:endParaRPr lang="en-US" altLang="ko-KR" sz="1400" b="1" dirty="0" smtClean="0"/>
          </a:p>
          <a:p>
            <a:pPr lvl="0"/>
            <a:r>
              <a:rPr lang="en-US" altLang="ko-KR" sz="1400" b="1" dirty="0" smtClean="0"/>
              <a:t>    </a:t>
            </a:r>
            <a:r>
              <a:rPr lang="ko-KR" altLang="en-US" sz="1400" b="1" dirty="0" smtClean="0"/>
              <a:t>로 강하고 빠르게 압박하며 가슴이완을 확인한다</a:t>
            </a:r>
            <a:r>
              <a:rPr lang="en-US" altLang="ko-KR" sz="1400" b="1" dirty="0" smtClean="0"/>
              <a:t>.)</a:t>
            </a:r>
          </a:p>
          <a:p>
            <a:pPr lvl="0"/>
            <a:r>
              <a:rPr lang="en-US" altLang="ko-KR" sz="1400" b="1" dirty="0" smtClean="0"/>
              <a:t>   (</a:t>
            </a:r>
            <a:r>
              <a:rPr lang="ko-KR" altLang="en-US" sz="1400" b="1" dirty="0" smtClean="0"/>
              <a:t>인공호흡 </a:t>
            </a:r>
            <a:r>
              <a:rPr lang="en-US" altLang="ko-KR" sz="1400" b="1" dirty="0" smtClean="0"/>
              <a:t>2</a:t>
            </a:r>
            <a:r>
              <a:rPr lang="ko-KR" altLang="en-US" sz="1400" b="1" dirty="0" smtClean="0"/>
              <a:t>회 시행한다</a:t>
            </a:r>
            <a:r>
              <a:rPr lang="en-US" altLang="ko-KR" sz="1400" b="1" dirty="0" smtClean="0"/>
              <a:t>. </a:t>
            </a:r>
            <a:r>
              <a:rPr lang="ko-KR" altLang="en-US" sz="1400" b="1" dirty="0" smtClean="0"/>
              <a:t>호흡은 </a:t>
            </a:r>
            <a:r>
              <a:rPr lang="en-US" altLang="ko-KR" sz="1400" b="1" dirty="0" smtClean="0"/>
              <a:t>1</a:t>
            </a:r>
            <a:r>
              <a:rPr lang="ko-KR" altLang="en-US" sz="1400" b="1" dirty="0" err="1" smtClean="0"/>
              <a:t>초동안</a:t>
            </a:r>
            <a:r>
              <a:rPr lang="ko-KR" altLang="en-US" sz="1400" b="1" dirty="0" smtClean="0"/>
              <a:t> 불어넣고 </a:t>
            </a:r>
            <a:r>
              <a:rPr lang="en-US" altLang="ko-KR" sz="1400" b="1" dirty="0" smtClean="0"/>
              <a:t>2</a:t>
            </a:r>
            <a:r>
              <a:rPr lang="ko-KR" altLang="en-US" sz="1400" b="1" dirty="0" smtClean="0"/>
              <a:t>층 간호사실 </a:t>
            </a:r>
            <a:r>
              <a:rPr lang="ko-KR" altLang="en-US" sz="1400" b="1" dirty="0" err="1" smtClean="0"/>
              <a:t>드레싱카의</a:t>
            </a:r>
            <a:r>
              <a:rPr lang="ko-KR" altLang="en-US" sz="1400" b="1" dirty="0" smtClean="0"/>
              <a:t> </a:t>
            </a:r>
            <a:r>
              <a:rPr lang="ko-KR" altLang="en-US" sz="1400" b="1" dirty="0" err="1" smtClean="0"/>
              <a:t>엠브백</a:t>
            </a:r>
            <a:endParaRPr lang="en-US" altLang="ko-KR" sz="1400" b="1" dirty="0" smtClean="0"/>
          </a:p>
          <a:p>
            <a:pPr lvl="0"/>
            <a:r>
              <a:rPr lang="en-US" altLang="ko-KR" sz="1400" b="1" dirty="0" smtClean="0"/>
              <a:t>    </a:t>
            </a:r>
            <a:r>
              <a:rPr lang="ko-KR" altLang="en-US" sz="1400" b="1" dirty="0" smtClean="0"/>
              <a:t>을 사용하여 엠브백의 </a:t>
            </a:r>
            <a:r>
              <a:rPr lang="en-US" altLang="ko-KR" sz="1400" b="1" dirty="0" smtClean="0"/>
              <a:t>1/3</a:t>
            </a:r>
            <a:r>
              <a:rPr lang="ko-KR" altLang="en-US" sz="1400" b="1" dirty="0" smtClean="0"/>
              <a:t>지점을 눌러준다</a:t>
            </a:r>
            <a:r>
              <a:rPr lang="en-US" altLang="ko-KR" sz="1400" b="1" dirty="0" smtClean="0"/>
              <a:t>. </a:t>
            </a:r>
            <a:r>
              <a:rPr lang="ko-KR" altLang="en-US" sz="1400" b="1" dirty="0" smtClean="0"/>
              <a:t>공기가 너무 많이 들어가지 않도록 </a:t>
            </a:r>
            <a:endParaRPr lang="en-US" altLang="ko-KR" sz="1400" b="1" dirty="0" smtClean="0"/>
          </a:p>
          <a:p>
            <a:pPr lvl="0"/>
            <a:r>
              <a:rPr lang="en-US" altLang="ko-KR" sz="1400" b="1" dirty="0" smtClean="0"/>
              <a:t>    </a:t>
            </a:r>
            <a:r>
              <a:rPr lang="ko-KR" altLang="en-US" sz="1400" b="1" dirty="0" smtClean="0"/>
              <a:t>주의한다</a:t>
            </a:r>
            <a:r>
              <a:rPr lang="en-US" altLang="ko-KR" sz="1400" b="1" dirty="0" smtClean="0"/>
              <a:t>.)</a:t>
            </a:r>
          </a:p>
          <a:p>
            <a:pPr lvl="0"/>
            <a:endParaRPr lang="en-US" altLang="ko-KR" sz="1400" b="1" dirty="0" smtClean="0"/>
          </a:p>
          <a:p>
            <a:pPr lvl="0"/>
            <a:r>
              <a:rPr lang="en-US" altLang="ko-KR" sz="1400" b="1" dirty="0" smtClean="0"/>
              <a:t>4. </a:t>
            </a:r>
            <a:r>
              <a:rPr lang="ko-KR" altLang="en-US" sz="1400" b="1" dirty="0" smtClean="0"/>
              <a:t>구급차가 올 때까지</a:t>
            </a:r>
            <a:r>
              <a:rPr lang="en-US" altLang="ko-KR" sz="1400" b="1" dirty="0" smtClean="0"/>
              <a:t>, </a:t>
            </a:r>
            <a:r>
              <a:rPr lang="ko-KR" altLang="en-US" sz="1400" b="1" dirty="0" smtClean="0"/>
              <a:t>환자가 의식이 돌아 올 때까지 실시한다</a:t>
            </a:r>
            <a:r>
              <a:rPr lang="en-US" altLang="ko-KR" sz="1400" b="1" dirty="0" smtClean="0"/>
              <a:t>. </a:t>
            </a:r>
          </a:p>
          <a:p>
            <a:pPr lvl="0"/>
            <a:r>
              <a:rPr lang="en-US" altLang="ko-KR" sz="1400" b="1" dirty="0" smtClean="0"/>
              <a:t>   (</a:t>
            </a:r>
            <a:r>
              <a:rPr lang="ko-KR" altLang="en-US" sz="1400" b="1" dirty="0" smtClean="0"/>
              <a:t>직원들이 </a:t>
            </a:r>
            <a:r>
              <a:rPr lang="en-US" altLang="ko-KR" sz="1400" b="1" dirty="0" smtClean="0"/>
              <a:t>2</a:t>
            </a:r>
            <a:r>
              <a:rPr lang="ko-KR" altLang="en-US" sz="1400" b="1" dirty="0" err="1" smtClean="0"/>
              <a:t>명이상</a:t>
            </a:r>
            <a:r>
              <a:rPr lang="ko-KR" altLang="en-US" sz="1400" b="1" dirty="0" smtClean="0"/>
              <a:t> 실시한다</a:t>
            </a:r>
            <a:r>
              <a:rPr lang="en-US" altLang="ko-KR" sz="1400" b="1" dirty="0" smtClean="0"/>
              <a:t>.)</a:t>
            </a:r>
          </a:p>
          <a:p>
            <a:pPr lvl="0"/>
            <a:endParaRPr lang="en-US" altLang="ko-KR" sz="1400" b="1" dirty="0" smtClean="0"/>
          </a:p>
          <a:p>
            <a:r>
              <a:rPr lang="en-US" altLang="ko-KR" sz="1400" b="1" dirty="0" smtClean="0"/>
              <a:t>5. </a:t>
            </a:r>
            <a:r>
              <a:rPr lang="ko-KR" altLang="en-US" sz="1400" b="1" dirty="0" smtClean="0"/>
              <a:t>의사의 진단과 사건해결에 참고가 되는 환자배설물</a:t>
            </a:r>
            <a:r>
              <a:rPr lang="en-US" altLang="ko-KR" sz="1400" b="1" dirty="0" smtClean="0"/>
              <a:t>, </a:t>
            </a:r>
            <a:r>
              <a:rPr lang="ko-KR" altLang="en-US" sz="1400" b="1" dirty="0" err="1" smtClean="0"/>
              <a:t>구토물</a:t>
            </a:r>
            <a:r>
              <a:rPr lang="en-US" altLang="ko-KR" sz="1400" b="1" dirty="0" smtClean="0"/>
              <a:t>, </a:t>
            </a:r>
            <a:r>
              <a:rPr lang="ko-KR" altLang="en-US" sz="1400" b="1" dirty="0" smtClean="0"/>
              <a:t>음식물이나 약품 등을 </a:t>
            </a:r>
            <a:endParaRPr lang="en-US" altLang="ko-KR" sz="1400" b="1" dirty="0" smtClean="0"/>
          </a:p>
          <a:p>
            <a:r>
              <a:rPr lang="en-US" altLang="ko-KR" sz="1400" b="1" dirty="0" smtClean="0"/>
              <a:t>   </a:t>
            </a:r>
            <a:r>
              <a:rPr lang="ko-KR" altLang="en-US" sz="1400" b="1" dirty="0" smtClean="0"/>
              <a:t>보존한다</a:t>
            </a:r>
            <a:r>
              <a:rPr lang="en-US" altLang="ko-KR" sz="1400" b="1" dirty="0" smtClean="0"/>
              <a:t>.</a:t>
            </a:r>
            <a:endParaRPr lang="ko-KR" altLang="en-US" sz="1400" b="1" dirty="0" smtClean="0"/>
          </a:p>
          <a:p>
            <a:pPr lvl="0"/>
            <a:r>
              <a:rPr lang="en-US" altLang="ko-KR" sz="1400" b="1" dirty="0" smtClean="0"/>
              <a:t>.</a:t>
            </a:r>
            <a:endParaRPr lang="ko-KR" altLang="en-US" sz="1400" b="1" dirty="0" smtClean="0"/>
          </a:p>
          <a:p>
            <a:pPr lvl="0"/>
            <a:endParaRPr lang="en-US" altLang="ko-KR" sz="1400" b="1" dirty="0" smtClean="0"/>
          </a:p>
          <a:p>
            <a:pPr lvl="0"/>
            <a:endParaRPr lang="en-US" altLang="ko-KR" sz="1400" b="1" dirty="0" smtClean="0"/>
          </a:p>
          <a:p>
            <a:pPr lvl="0"/>
            <a:endParaRPr lang="en-US" altLang="ko-KR" sz="1400" b="1" dirty="0" smtClean="0"/>
          </a:p>
          <a:p>
            <a:pPr lvl="0"/>
            <a:r>
              <a:rPr lang="en-US" altLang="ko-KR" sz="1400" b="1" dirty="0" smtClean="0"/>
              <a:t> </a:t>
            </a:r>
            <a:endParaRPr lang="ko-KR" altLang="en-US" sz="1400" b="1" dirty="0"/>
          </a:p>
        </p:txBody>
      </p:sp>
      <p:sp>
        <p:nvSpPr>
          <p:cNvPr id="4" name="직사각형 3"/>
          <p:cNvSpPr/>
          <p:nvPr/>
        </p:nvSpPr>
        <p:spPr>
          <a:xfrm>
            <a:off x="0" y="80628"/>
            <a:ext cx="9144000" cy="486054"/>
          </a:xfrm>
          <a:prstGeom prst="rect">
            <a:avLst/>
          </a:prstGeom>
          <a:ln>
            <a:no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ko-KR" altLang="en-US" b="1" dirty="0" smtClean="0">
                <a:effectLst>
                  <a:outerShdw blurRad="38100" dist="38100" dir="2700000" algn="tl">
                    <a:srgbClr val="000000">
                      <a:alpha val="43137"/>
                    </a:srgbClr>
                  </a:outerShdw>
                </a:effectLst>
              </a:rPr>
              <a:t>응급상황 대비 시나리오 및 연락망</a:t>
            </a:r>
            <a:endParaRPr lang="ko-KR" altLang="en-US" b="1" dirty="0">
              <a:effectLst>
                <a:outerShdw blurRad="38100" dist="38100" dir="2700000" algn="tl">
                  <a:srgbClr val="000000">
                    <a:alpha val="43137"/>
                  </a:srgbClr>
                </a:outerShdw>
              </a:effectLst>
            </a:endParaRPr>
          </a:p>
        </p:txBody>
      </p:sp>
      <p:sp>
        <p:nvSpPr>
          <p:cNvPr id="6" name="모서리가 둥근 직사각형 5"/>
          <p:cNvSpPr/>
          <p:nvPr/>
        </p:nvSpPr>
        <p:spPr>
          <a:xfrm>
            <a:off x="1331640" y="764704"/>
            <a:ext cx="2784309" cy="324036"/>
          </a:xfrm>
          <a:prstGeom prst="roundRect">
            <a:avLst/>
          </a:prstGeom>
          <a:solidFill>
            <a:srgbClr val="CCCC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ko-KR" altLang="en-US" sz="1600" b="1" dirty="0" smtClean="0">
                <a:effectLst>
                  <a:outerShdw blurRad="38100" dist="38100" dir="2700000" algn="tl">
                    <a:srgbClr val="000000">
                      <a:alpha val="43137"/>
                    </a:srgbClr>
                  </a:outerShdw>
                </a:effectLst>
              </a:rPr>
              <a:t>시나리오</a:t>
            </a:r>
            <a:endParaRPr lang="en-US" altLang="ko-KR" sz="1600" b="1" dirty="0" smtClean="0">
              <a:effectLst>
                <a:outerShdw blurRad="38100" dist="38100" dir="2700000" algn="tl">
                  <a:srgbClr val="000000">
                    <a:alpha val="43137"/>
                  </a:srgbClr>
                </a:outerShdw>
              </a:effectLst>
            </a:endParaRPr>
          </a:p>
        </p:txBody>
      </p:sp>
      <p:sp>
        <p:nvSpPr>
          <p:cNvPr id="26" name="TextBox 25"/>
          <p:cNvSpPr txBox="1"/>
          <p:nvPr/>
        </p:nvSpPr>
        <p:spPr>
          <a:xfrm>
            <a:off x="899592" y="6165304"/>
            <a:ext cx="6516884" cy="369332"/>
          </a:xfrm>
          <a:prstGeom prst="rect">
            <a:avLst/>
          </a:prstGeom>
          <a:noFill/>
        </p:spPr>
        <p:txBody>
          <a:bodyPr wrap="square" rtlCol="0">
            <a:spAutoFit/>
          </a:bodyPr>
          <a:lstStyle/>
          <a:p>
            <a:pPr algn="ctr"/>
            <a:r>
              <a:rPr lang="ko-KR" altLang="en-US" b="1" dirty="0" smtClean="0"/>
              <a:t>영   </a:t>
            </a:r>
            <a:r>
              <a:rPr lang="ko-KR" altLang="en-US" b="1" dirty="0" err="1" smtClean="0"/>
              <a:t>락</a:t>
            </a:r>
            <a:r>
              <a:rPr lang="ko-KR" altLang="en-US" b="1" dirty="0" smtClean="0"/>
              <a:t>   노  인  전  문  요   양   원</a:t>
            </a:r>
            <a:endParaRPr lang="ko-KR" altLang="en-US"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80628"/>
            <a:ext cx="9144000" cy="486054"/>
          </a:xfrm>
          <a:prstGeom prst="rect">
            <a:avLst/>
          </a:prstGeom>
          <a:ln>
            <a:no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ko-KR" altLang="en-US" b="1" dirty="0" smtClean="0">
                <a:effectLst>
                  <a:outerShdw blurRad="38100" dist="38100" dir="2700000" algn="tl">
                    <a:srgbClr val="000000">
                      <a:alpha val="43137"/>
                    </a:srgbClr>
                  </a:outerShdw>
                </a:effectLst>
              </a:rPr>
              <a:t>응급상황 대비 시나리오 및 연락망</a:t>
            </a:r>
            <a:endParaRPr lang="ko-KR" altLang="en-US" b="1" dirty="0">
              <a:effectLst>
                <a:outerShdw blurRad="38100" dist="38100" dir="2700000" algn="tl">
                  <a:srgbClr val="000000">
                    <a:alpha val="43137"/>
                  </a:srgbClr>
                </a:outerShdw>
              </a:effectLst>
            </a:endParaRPr>
          </a:p>
        </p:txBody>
      </p:sp>
      <p:sp>
        <p:nvSpPr>
          <p:cNvPr id="20" name="직사각형 19"/>
          <p:cNvSpPr/>
          <p:nvPr/>
        </p:nvSpPr>
        <p:spPr>
          <a:xfrm>
            <a:off x="467544" y="1196752"/>
            <a:ext cx="8064896" cy="5184576"/>
          </a:xfrm>
          <a:prstGeom prst="rect">
            <a:avLst/>
          </a:prstGeom>
          <a:solidFill>
            <a:schemeClr val="bg2"/>
          </a:solidFill>
          <a:ln w="9525">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228600" lvl="0" indent="-228600">
              <a:lnSpc>
                <a:spcPct val="150000"/>
              </a:lnSpc>
              <a:buAutoNum type="arabicPeriod"/>
            </a:pPr>
            <a:endParaRPr lang="en-US" altLang="ko-KR" b="1" dirty="0" smtClean="0"/>
          </a:p>
          <a:p>
            <a:pPr marL="228600" lvl="0" indent="-228600">
              <a:lnSpc>
                <a:spcPct val="150000"/>
              </a:lnSpc>
              <a:buAutoNum type="arabicPeriod"/>
            </a:pPr>
            <a:r>
              <a:rPr lang="ko-KR" altLang="en-US" b="1" dirty="0" smtClean="0"/>
              <a:t>원내 처치가 불가하다 판단되었을 때는 우선 </a:t>
            </a:r>
            <a:r>
              <a:rPr lang="en-US" altLang="ko-KR" b="1" dirty="0" smtClean="0"/>
              <a:t>119</a:t>
            </a:r>
            <a:r>
              <a:rPr lang="ko-KR" altLang="en-US" b="1" dirty="0" smtClean="0"/>
              <a:t>에 전화한다</a:t>
            </a:r>
            <a:r>
              <a:rPr lang="en-US" altLang="ko-KR" b="1" dirty="0" smtClean="0"/>
              <a:t>. </a:t>
            </a:r>
          </a:p>
          <a:p>
            <a:pPr marL="228600" lvl="0" indent="-228600">
              <a:lnSpc>
                <a:spcPct val="150000"/>
              </a:lnSpc>
            </a:pPr>
            <a:r>
              <a:rPr lang="en-US" altLang="ko-KR" b="1" dirty="0"/>
              <a:t> </a:t>
            </a:r>
            <a:r>
              <a:rPr lang="en-US" altLang="ko-KR" b="1" dirty="0" smtClean="0"/>
              <a:t>  </a:t>
            </a:r>
            <a:r>
              <a:rPr lang="ko-KR" altLang="en-US" b="1" dirty="0" smtClean="0"/>
              <a:t> </a:t>
            </a:r>
            <a:r>
              <a:rPr lang="en-US" altLang="ko-KR" sz="1600" b="1" dirty="0" smtClean="0"/>
              <a:t>1</a:t>
            </a:r>
            <a:r>
              <a:rPr lang="ko-KR" altLang="en-US" sz="1600" b="1" dirty="0" smtClean="0"/>
              <a:t>인은 </a:t>
            </a:r>
            <a:r>
              <a:rPr lang="ko-KR" altLang="en-US" b="1" dirty="0" smtClean="0"/>
              <a:t>환자의</a:t>
            </a:r>
            <a:r>
              <a:rPr lang="ko-KR" altLang="en-US" sz="1600" b="1" dirty="0" smtClean="0"/>
              <a:t> 곁을 지키고 적절한 응급처치를 실시하며 환자의 안정을 유도한다</a:t>
            </a:r>
            <a:r>
              <a:rPr lang="en-US" altLang="ko-KR" sz="1600" b="1" dirty="0" smtClean="0"/>
              <a:t>.</a:t>
            </a:r>
            <a:endParaRPr lang="ko-KR" altLang="en-US" sz="1600" dirty="0" smtClean="0"/>
          </a:p>
          <a:p>
            <a:pPr lvl="0">
              <a:lnSpc>
                <a:spcPct val="150000"/>
              </a:lnSpc>
            </a:pPr>
            <a:r>
              <a:rPr lang="en-US" altLang="ko-KR" b="1" dirty="0" smtClean="0"/>
              <a:t>2.  </a:t>
            </a:r>
            <a:r>
              <a:rPr lang="ko-KR" altLang="en-US" b="1" dirty="0" smtClean="0"/>
              <a:t>간호사에게 연락한다</a:t>
            </a:r>
            <a:r>
              <a:rPr lang="en-US" altLang="ko-KR" b="1" dirty="0" smtClean="0"/>
              <a:t>.</a:t>
            </a:r>
            <a:endParaRPr lang="en-US" altLang="ko-KR" dirty="0"/>
          </a:p>
          <a:p>
            <a:pPr lvl="0">
              <a:lnSpc>
                <a:spcPct val="150000"/>
              </a:lnSpc>
            </a:pPr>
            <a:r>
              <a:rPr lang="en-US" altLang="ko-KR" b="1" dirty="0" smtClean="0"/>
              <a:t>     (</a:t>
            </a:r>
            <a:r>
              <a:rPr lang="ko-KR" altLang="en-US" b="1" dirty="0" smtClean="0"/>
              <a:t>서미순간호사 </a:t>
            </a:r>
            <a:r>
              <a:rPr lang="en-US" altLang="ko-KR" b="1" dirty="0" smtClean="0"/>
              <a:t>: 010-3740-5040, </a:t>
            </a:r>
            <a:r>
              <a:rPr lang="ko-KR" altLang="en-US" b="1" dirty="0" smtClean="0"/>
              <a:t>주정선간호조무사 </a:t>
            </a:r>
            <a:r>
              <a:rPr lang="en-US" altLang="ko-KR" b="1" dirty="0" smtClean="0"/>
              <a:t>: 010-6267-7129)</a:t>
            </a:r>
            <a:endParaRPr lang="ko-KR" altLang="en-US" dirty="0" smtClean="0"/>
          </a:p>
          <a:p>
            <a:pPr lvl="0">
              <a:lnSpc>
                <a:spcPct val="150000"/>
              </a:lnSpc>
            </a:pPr>
            <a:r>
              <a:rPr lang="ko-KR" altLang="en-US" b="1" dirty="0" smtClean="0"/>
              <a:t>      ⇛ 전화상담 또는 간호사가 방문하여 처치한다</a:t>
            </a:r>
            <a:r>
              <a:rPr lang="en-US" altLang="ko-KR" b="1" dirty="0" smtClean="0"/>
              <a:t>.</a:t>
            </a:r>
            <a:endParaRPr lang="ko-KR" altLang="en-US" dirty="0" smtClean="0"/>
          </a:p>
          <a:p>
            <a:pPr lvl="0">
              <a:lnSpc>
                <a:spcPct val="150000"/>
              </a:lnSpc>
            </a:pPr>
            <a:r>
              <a:rPr lang="en-US" altLang="ko-KR" b="1" dirty="0" smtClean="0"/>
              <a:t>3. </a:t>
            </a:r>
            <a:r>
              <a:rPr lang="ko-KR" altLang="en-US" b="1" dirty="0" smtClean="0"/>
              <a:t>입원상황이나 기타 연고자 연락 시 국장과 과장에게 연락 후 조처하도록 한다</a:t>
            </a:r>
            <a:r>
              <a:rPr lang="en-US" altLang="ko-KR" b="1" dirty="0" smtClean="0"/>
              <a:t>.</a:t>
            </a:r>
            <a:endParaRPr lang="ko-KR" altLang="en-US" dirty="0" smtClean="0"/>
          </a:p>
          <a:p>
            <a:pPr lvl="0">
              <a:lnSpc>
                <a:spcPct val="150000"/>
              </a:lnSpc>
            </a:pPr>
            <a:r>
              <a:rPr lang="ko-KR" altLang="en-US" b="1" dirty="0" smtClean="0"/>
              <a:t>   </a:t>
            </a:r>
            <a:r>
              <a:rPr lang="en-US" altLang="ko-KR" sz="1400" b="1" dirty="0" smtClean="0"/>
              <a:t>(</a:t>
            </a:r>
            <a:r>
              <a:rPr lang="ko-KR" altLang="en-US" sz="1400" b="1" dirty="0" smtClean="0"/>
              <a:t>최영순국장</a:t>
            </a:r>
            <a:r>
              <a:rPr lang="en-US" altLang="ko-KR" sz="1400" b="1" dirty="0" smtClean="0"/>
              <a:t>:,010-3419-4835,  </a:t>
            </a:r>
            <a:r>
              <a:rPr lang="ko-KR" altLang="en-US" sz="1400" b="1" dirty="0" smtClean="0"/>
              <a:t>한보미과장</a:t>
            </a:r>
            <a:r>
              <a:rPr lang="en-US" altLang="ko-KR" sz="1400" b="1" dirty="0" smtClean="0"/>
              <a:t>:010-3666-1360)</a:t>
            </a:r>
            <a:endParaRPr lang="ko-KR" altLang="en-US" sz="1400" dirty="0" smtClean="0"/>
          </a:p>
          <a:p>
            <a:pPr lvl="0">
              <a:lnSpc>
                <a:spcPct val="150000"/>
              </a:lnSpc>
            </a:pPr>
            <a:r>
              <a:rPr lang="en-US" altLang="ko-KR" b="1" dirty="0" smtClean="0"/>
              <a:t>4. </a:t>
            </a:r>
            <a:r>
              <a:rPr lang="ko-KR" altLang="en-US" b="1" dirty="0" smtClean="0"/>
              <a:t>연계의료기관</a:t>
            </a:r>
            <a:r>
              <a:rPr lang="en-US" altLang="ko-KR" b="1" dirty="0" smtClean="0"/>
              <a:t>(</a:t>
            </a:r>
            <a:r>
              <a:rPr lang="ko-KR" altLang="en-US" b="1" dirty="0" err="1" smtClean="0"/>
              <a:t>바른병원</a:t>
            </a:r>
            <a:r>
              <a:rPr lang="en-US" altLang="ko-KR" b="1" dirty="0" smtClean="0"/>
              <a:t>) 796-9500</a:t>
            </a:r>
          </a:p>
          <a:p>
            <a:pPr lvl="0">
              <a:lnSpc>
                <a:spcPct val="150000"/>
              </a:lnSpc>
            </a:pPr>
            <a:r>
              <a:rPr lang="en-US" altLang="ko-KR" b="1" dirty="0" smtClean="0"/>
              <a:t>   </a:t>
            </a:r>
            <a:r>
              <a:rPr lang="ko-KR" altLang="en-US" b="1" dirty="0" smtClean="0"/>
              <a:t>강동성심병원응급실</a:t>
            </a:r>
            <a:r>
              <a:rPr lang="en-US" altLang="ko-KR" b="1" dirty="0" smtClean="0"/>
              <a:t>: 02-2224-2358  </a:t>
            </a:r>
          </a:p>
          <a:p>
            <a:pPr lvl="0">
              <a:lnSpc>
                <a:spcPct val="150000"/>
              </a:lnSpc>
            </a:pPr>
            <a:r>
              <a:rPr lang="en-US" altLang="ko-KR" b="1" dirty="0" smtClean="0"/>
              <a:t>   </a:t>
            </a:r>
            <a:r>
              <a:rPr lang="ko-KR" altLang="en-US" b="1" dirty="0" err="1" smtClean="0"/>
              <a:t>강동경희대학교병원응급실</a:t>
            </a:r>
            <a:r>
              <a:rPr lang="en-US" altLang="ko-KR" b="1" dirty="0" smtClean="0"/>
              <a:t>: 02-440-8282</a:t>
            </a:r>
            <a:endParaRPr lang="ko-KR" altLang="en-US" dirty="0"/>
          </a:p>
        </p:txBody>
      </p:sp>
      <p:sp>
        <p:nvSpPr>
          <p:cNvPr id="21" name="모서리가 둥근 직사각형 20"/>
          <p:cNvSpPr/>
          <p:nvPr/>
        </p:nvSpPr>
        <p:spPr>
          <a:xfrm>
            <a:off x="1187624" y="1052736"/>
            <a:ext cx="2784309" cy="324036"/>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ko-KR" altLang="en-US" b="1" dirty="0" smtClean="0">
                <a:effectLst>
                  <a:outerShdw blurRad="38100" dist="38100" dir="2700000" algn="tl">
                    <a:srgbClr val="000000">
                      <a:alpha val="43137"/>
                    </a:srgbClr>
                  </a:outerShdw>
                </a:effectLst>
              </a:rPr>
              <a:t>연   </a:t>
            </a:r>
            <a:r>
              <a:rPr lang="ko-KR" altLang="en-US" b="1" dirty="0" err="1" smtClean="0">
                <a:effectLst>
                  <a:outerShdw blurRad="38100" dist="38100" dir="2700000" algn="tl">
                    <a:srgbClr val="000000">
                      <a:alpha val="43137"/>
                    </a:srgbClr>
                  </a:outerShdw>
                </a:effectLst>
              </a:rPr>
              <a:t>락</a:t>
            </a:r>
            <a:endParaRPr lang="ko-KR" altLang="en-US" b="1" dirty="0">
              <a:effectLst>
                <a:outerShdw blurRad="38100" dist="38100" dir="2700000" algn="tl">
                  <a:srgbClr val="000000">
                    <a:alpha val="43137"/>
                  </a:srgbClr>
                </a:outerShdw>
              </a:effectLst>
            </a:endParaRPr>
          </a:p>
        </p:txBody>
      </p:sp>
      <p:sp>
        <p:nvSpPr>
          <p:cNvPr id="26" name="TextBox 25"/>
          <p:cNvSpPr txBox="1"/>
          <p:nvPr/>
        </p:nvSpPr>
        <p:spPr>
          <a:xfrm>
            <a:off x="1187624" y="6488668"/>
            <a:ext cx="6516884" cy="369332"/>
          </a:xfrm>
          <a:prstGeom prst="rect">
            <a:avLst/>
          </a:prstGeom>
          <a:noFill/>
        </p:spPr>
        <p:txBody>
          <a:bodyPr wrap="square" rtlCol="0">
            <a:spAutoFit/>
          </a:bodyPr>
          <a:lstStyle/>
          <a:p>
            <a:pPr algn="ctr"/>
            <a:r>
              <a:rPr lang="ko-KR" altLang="en-US" b="1" dirty="0" smtClean="0"/>
              <a:t>영   </a:t>
            </a:r>
            <a:r>
              <a:rPr lang="ko-KR" altLang="en-US" b="1" dirty="0" err="1" smtClean="0"/>
              <a:t>락</a:t>
            </a:r>
            <a:r>
              <a:rPr lang="ko-KR" altLang="en-US" b="1" dirty="0" smtClean="0"/>
              <a:t>   노  인  전  문  요   양   원</a:t>
            </a:r>
            <a:endParaRPr lang="ko-KR" altLang="en-US"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1196752"/>
            <a:ext cx="9144000" cy="72000"/>
          </a:xfrm>
          <a:prstGeom prst="rect">
            <a:avLst/>
          </a:prstGeom>
          <a:solidFill>
            <a:srgbClr val="00206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직사각형 5"/>
          <p:cNvSpPr/>
          <p:nvPr/>
        </p:nvSpPr>
        <p:spPr>
          <a:xfrm>
            <a:off x="6444208" y="1196752"/>
            <a:ext cx="1764000" cy="72000"/>
          </a:xfrm>
          <a:prstGeom prst="rect">
            <a:avLst/>
          </a:prstGeom>
          <a:solidFill>
            <a:srgbClr val="00B0F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직사각형 6"/>
          <p:cNvSpPr/>
          <p:nvPr/>
        </p:nvSpPr>
        <p:spPr>
          <a:xfrm>
            <a:off x="251139" y="548681"/>
            <a:ext cx="5833029" cy="769441"/>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
            <a:r>
              <a:rPr lang="ko-KR" altLang="en-US" sz="4400" b="1" cap="all" dirty="0" smtClean="0">
                <a:ln w="0"/>
                <a:solidFill>
                  <a:schemeClr val="accent2">
                    <a:lumMod val="75000"/>
                  </a:schemeClr>
                </a:solidFill>
                <a:effectLst>
                  <a:reflection blurRad="12700" stA="50000" endPos="50000" dist="5000" dir="5400000" sy="-100000" rotWithShape="0"/>
                </a:effectLst>
                <a:latin typeface="+mj-ea"/>
                <a:ea typeface="+mj-ea"/>
              </a:rPr>
              <a:t>일반현황</a:t>
            </a:r>
            <a:endParaRPr lang="en-US" altLang="ko-KR" sz="4400" b="1" cap="all" spc="0" dirty="0">
              <a:ln w="0"/>
              <a:solidFill>
                <a:schemeClr val="accent2">
                  <a:lumMod val="75000"/>
                </a:schemeClr>
              </a:solidFill>
              <a:effectLst>
                <a:reflection blurRad="12700" stA="50000" endPos="50000" dist="5000" dir="5400000" sy="-100000" rotWithShape="0"/>
              </a:effectLst>
              <a:latin typeface="+mj-ea"/>
              <a:ea typeface="+mj-ea"/>
            </a:endParaRPr>
          </a:p>
        </p:txBody>
      </p:sp>
      <p:pic>
        <p:nvPicPr>
          <p:cNvPr id="8" name="그림 7" descr="rogo4.jpg"/>
          <p:cNvPicPr>
            <a:picLocks noChangeAspect="1"/>
          </p:cNvPicPr>
          <p:nvPr/>
        </p:nvPicPr>
        <p:blipFill>
          <a:blip r:embed="rId2" cstate="print"/>
          <a:stretch>
            <a:fillRect/>
          </a:stretch>
        </p:blipFill>
        <p:spPr>
          <a:xfrm>
            <a:off x="6876256" y="6309321"/>
            <a:ext cx="2038997" cy="407800"/>
          </a:xfrm>
          <a:prstGeom prst="rect">
            <a:avLst/>
          </a:prstGeom>
        </p:spPr>
      </p:pic>
      <p:sp>
        <p:nvSpPr>
          <p:cNvPr id="10" name="내용 개체 틀 1"/>
          <p:cNvSpPr>
            <a:spLocks noGrp="1"/>
          </p:cNvSpPr>
          <p:nvPr>
            <p:ph sz="quarter" idx="1"/>
          </p:nvPr>
        </p:nvSpPr>
        <p:spPr>
          <a:xfrm>
            <a:off x="378805" y="1642157"/>
            <a:ext cx="7891208" cy="648072"/>
          </a:xfrm>
        </p:spPr>
        <p:txBody>
          <a:bodyPr>
            <a:noAutofit/>
          </a:bodyPr>
          <a:lstStyle/>
          <a:p>
            <a:pPr>
              <a:buFont typeface="Wingdings" pitchFamily="2" charset="2"/>
              <a:buChar char="Ø"/>
            </a:pPr>
            <a:r>
              <a:rPr lang="ko-KR" altLang="en-US" sz="2400" dirty="0" smtClean="0">
                <a:latin typeface="+mj-ea"/>
                <a:ea typeface="+mj-ea"/>
              </a:rPr>
              <a:t>어르신현황                </a:t>
            </a:r>
            <a:endParaRPr lang="en-US" altLang="ko-KR" sz="2400" dirty="0" smtClean="0">
              <a:latin typeface="+mj-ea"/>
              <a:ea typeface="+mj-ea"/>
            </a:endParaRPr>
          </a:p>
          <a:p>
            <a:pPr>
              <a:buNone/>
            </a:pPr>
            <a:r>
              <a:rPr lang="en-US" altLang="ko-KR" sz="2400" dirty="0" smtClean="0">
                <a:latin typeface="+mj-ea"/>
                <a:ea typeface="+mj-ea"/>
              </a:rPr>
              <a:t>            </a:t>
            </a:r>
            <a:r>
              <a:rPr lang="en-US" altLang="ko-KR" sz="1800" dirty="0" smtClean="0">
                <a:latin typeface="+mj-ea"/>
                <a:ea typeface="+mj-ea"/>
              </a:rPr>
              <a:t>2014</a:t>
            </a:r>
            <a:r>
              <a:rPr lang="ko-KR" altLang="en-US" sz="1800" dirty="0" smtClean="0">
                <a:latin typeface="+mj-ea"/>
                <a:ea typeface="+mj-ea"/>
              </a:rPr>
              <a:t>년  </a:t>
            </a:r>
            <a:r>
              <a:rPr lang="en-US" altLang="ko-KR" sz="1800" dirty="0" smtClean="0">
                <a:latin typeface="+mj-ea"/>
                <a:ea typeface="+mj-ea"/>
              </a:rPr>
              <a:t>2</a:t>
            </a:r>
            <a:r>
              <a:rPr lang="ko-KR" altLang="en-US" sz="1800" dirty="0" smtClean="0">
                <a:latin typeface="+mj-ea"/>
                <a:ea typeface="+mj-ea"/>
              </a:rPr>
              <a:t>월 현재</a:t>
            </a:r>
            <a:r>
              <a:rPr lang="en-US" altLang="ko-KR" sz="1800" dirty="0" smtClean="0">
                <a:latin typeface="+mj-ea"/>
                <a:ea typeface="+mj-ea"/>
              </a:rPr>
              <a:t>(</a:t>
            </a:r>
            <a:r>
              <a:rPr lang="ko-KR" altLang="en-US" sz="1800" dirty="0" smtClean="0">
                <a:latin typeface="+mj-ea"/>
                <a:ea typeface="+mj-ea"/>
              </a:rPr>
              <a:t>현원</a:t>
            </a:r>
            <a:r>
              <a:rPr lang="en-US" altLang="ko-KR" sz="1800" dirty="0" smtClean="0">
                <a:latin typeface="+mj-ea"/>
                <a:ea typeface="+mj-ea"/>
              </a:rPr>
              <a:t>61</a:t>
            </a:r>
            <a:r>
              <a:rPr lang="ko-KR" altLang="en-US" sz="1800" dirty="0" smtClean="0">
                <a:latin typeface="+mj-ea"/>
                <a:ea typeface="+mj-ea"/>
              </a:rPr>
              <a:t>명</a:t>
            </a:r>
            <a:r>
              <a:rPr lang="en-US" altLang="ko-KR" sz="1800" dirty="0" smtClean="0">
                <a:latin typeface="+mj-ea"/>
                <a:ea typeface="+mj-ea"/>
              </a:rPr>
              <a:t>/</a:t>
            </a:r>
            <a:r>
              <a:rPr lang="ko-KR" altLang="en-US" sz="1800" dirty="0" smtClean="0">
                <a:latin typeface="+mj-ea"/>
                <a:ea typeface="+mj-ea"/>
              </a:rPr>
              <a:t>정원</a:t>
            </a:r>
            <a:r>
              <a:rPr lang="en-US" altLang="ko-KR" sz="1800" dirty="0" smtClean="0">
                <a:latin typeface="+mj-ea"/>
                <a:ea typeface="+mj-ea"/>
              </a:rPr>
              <a:t>61</a:t>
            </a:r>
            <a:r>
              <a:rPr lang="ko-KR" altLang="en-US" sz="1800" dirty="0" smtClean="0">
                <a:latin typeface="+mj-ea"/>
                <a:ea typeface="+mj-ea"/>
              </a:rPr>
              <a:t>명</a:t>
            </a:r>
            <a:r>
              <a:rPr lang="en-US" altLang="ko-KR" sz="1800" dirty="0" smtClean="0">
                <a:latin typeface="+mj-ea"/>
                <a:ea typeface="+mj-ea"/>
              </a:rPr>
              <a:t>)</a:t>
            </a:r>
          </a:p>
        </p:txBody>
      </p:sp>
      <p:graphicFrame>
        <p:nvGraphicFramePr>
          <p:cNvPr id="11" name="차트 10"/>
          <p:cNvGraphicFramePr/>
          <p:nvPr>
            <p:extLst>
              <p:ext uri="{D42A27DB-BD31-4B8C-83A1-F6EECF244321}">
                <p14:modId xmlns:p14="http://schemas.microsoft.com/office/powerpoint/2010/main" val="3729500123"/>
              </p:ext>
            </p:extLst>
          </p:nvPr>
        </p:nvGraphicFramePr>
        <p:xfrm>
          <a:off x="395536" y="2647497"/>
          <a:ext cx="3744416" cy="29523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차트 11"/>
          <p:cNvGraphicFramePr/>
          <p:nvPr>
            <p:extLst>
              <p:ext uri="{D42A27DB-BD31-4B8C-83A1-F6EECF244321}">
                <p14:modId xmlns:p14="http://schemas.microsoft.com/office/powerpoint/2010/main" val="2849684747"/>
              </p:ext>
            </p:extLst>
          </p:nvPr>
        </p:nvGraphicFramePr>
        <p:xfrm>
          <a:off x="4324409" y="2614265"/>
          <a:ext cx="4680520" cy="2974975"/>
        </p:xfrm>
        <a:graphic>
          <a:graphicData uri="http://schemas.openxmlformats.org/drawingml/2006/chart">
            <c:chart xmlns:c="http://schemas.openxmlformats.org/drawingml/2006/chart" xmlns:r="http://schemas.openxmlformats.org/officeDocument/2006/relationships" r:id="rId4"/>
          </a:graphicData>
        </a:graphic>
      </p:graphicFrame>
      <p:sp>
        <p:nvSpPr>
          <p:cNvPr id="9" name="내용 개체 틀 1"/>
          <p:cNvSpPr txBox="1">
            <a:spLocks/>
          </p:cNvSpPr>
          <p:nvPr/>
        </p:nvSpPr>
        <p:spPr>
          <a:xfrm>
            <a:off x="395536" y="5589240"/>
            <a:ext cx="8748464" cy="648072"/>
          </a:xfrm>
          <a:prstGeom prst="rect">
            <a:avLst/>
          </a:prstGeom>
        </p:spPr>
        <p:txBody>
          <a:bodyPr>
            <a:noAutofit/>
          </a:bodyPr>
          <a:lstStyle/>
          <a:p>
            <a:pPr marL="342900" marR="0" lvl="0" indent="-342900" algn="l" defTabSz="914400" rtl="0" eaLnBrk="1" fontAlgn="auto" latinLnBrk="1" hangingPunct="1">
              <a:lnSpc>
                <a:spcPct val="100000"/>
              </a:lnSpc>
              <a:spcBef>
                <a:spcPct val="20000"/>
              </a:spcBef>
              <a:spcAft>
                <a:spcPts val="0"/>
              </a:spcAft>
              <a:buClrTx/>
              <a:buSzTx/>
              <a:buFont typeface="Wingdings" pitchFamily="2" charset="2"/>
              <a:buChar char="Ø"/>
              <a:tabLst/>
              <a:defRPr/>
            </a:pPr>
            <a:r>
              <a:rPr kumimoji="0" lang="en-US" altLang="ko-KR" sz="2800" b="0" i="0" u="none" strike="noStrike" kern="1200" cap="none" spc="0" normalizeH="0" baseline="0" noProof="0" dirty="0" smtClean="0">
                <a:ln>
                  <a:noFill/>
                </a:ln>
                <a:solidFill>
                  <a:schemeClr val="tx1"/>
                </a:solidFill>
                <a:effectLst/>
                <a:uLnTx/>
                <a:uFillTx/>
                <a:latin typeface="+mj-ea"/>
                <a:ea typeface="+mj-ea"/>
              </a:rPr>
              <a:t> </a:t>
            </a:r>
            <a:r>
              <a:rPr kumimoji="0" lang="ko-KR" altLang="en-US" sz="2800" b="0" i="0" u="none" strike="noStrike" kern="1200" cap="none" spc="0" normalizeH="0" baseline="0" noProof="0" dirty="0" smtClean="0">
                <a:ln>
                  <a:noFill/>
                </a:ln>
                <a:solidFill>
                  <a:schemeClr val="tx1"/>
                </a:solidFill>
                <a:effectLst/>
                <a:uLnTx/>
                <a:uFillTx/>
                <a:latin typeface="+mj-ea"/>
                <a:ea typeface="+mj-ea"/>
              </a:rPr>
              <a:t>대기현황             </a:t>
            </a:r>
            <a:endParaRPr kumimoji="0" lang="en-US" altLang="ko-KR" sz="2800" b="0" i="0" u="none" strike="noStrike" kern="1200" cap="none" spc="0" normalizeH="0" baseline="0" noProof="0" dirty="0" smtClean="0">
              <a:ln>
                <a:noFill/>
              </a:ln>
              <a:solidFill>
                <a:schemeClr val="tx1"/>
              </a:solidFill>
              <a:effectLst/>
              <a:uLnTx/>
              <a:uFillTx/>
              <a:latin typeface="+mj-ea"/>
              <a:ea typeface="+mj-ea"/>
            </a:endParaRPr>
          </a:p>
          <a:p>
            <a:pPr marL="342900" marR="0" lvl="0" indent="-34290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b="0" i="0" u="none" strike="noStrike" kern="1200" cap="none" spc="0" normalizeH="0" baseline="0" noProof="0" dirty="0" smtClean="0">
                <a:ln>
                  <a:noFill/>
                </a:ln>
                <a:solidFill>
                  <a:schemeClr val="tx1"/>
                </a:solidFill>
                <a:effectLst/>
                <a:uLnTx/>
                <a:uFillTx/>
                <a:latin typeface="+mj-ea"/>
                <a:ea typeface="+mj-ea"/>
              </a:rPr>
              <a:t>   </a:t>
            </a:r>
            <a:r>
              <a:rPr lang="en-US" altLang="ko-KR" dirty="0" smtClean="0">
                <a:latin typeface="+mj-ea"/>
                <a:ea typeface="+mj-ea"/>
              </a:rPr>
              <a:t>2014</a:t>
            </a:r>
            <a:r>
              <a:rPr kumimoji="0" lang="ko-KR" altLang="en-US" i="0" u="none" strike="noStrike" kern="1200" cap="none" spc="0" normalizeH="0" baseline="0" noProof="0" dirty="0" smtClean="0">
                <a:ln>
                  <a:noFill/>
                </a:ln>
                <a:solidFill>
                  <a:schemeClr val="tx1"/>
                </a:solidFill>
                <a:effectLst/>
                <a:uLnTx/>
                <a:uFillTx/>
                <a:latin typeface="+mj-ea"/>
                <a:ea typeface="+mj-ea"/>
              </a:rPr>
              <a:t>년 </a:t>
            </a:r>
            <a:r>
              <a:rPr kumimoji="0" lang="en-US" altLang="ko-KR" i="0" u="none" strike="noStrike" kern="1200" cap="none" spc="0" normalizeH="0" baseline="0" noProof="0" dirty="0" smtClean="0">
                <a:ln>
                  <a:noFill/>
                </a:ln>
                <a:solidFill>
                  <a:schemeClr val="tx1"/>
                </a:solidFill>
                <a:effectLst/>
                <a:uLnTx/>
                <a:uFillTx/>
                <a:latin typeface="+mj-ea"/>
                <a:ea typeface="+mj-ea"/>
              </a:rPr>
              <a:t>2</a:t>
            </a:r>
            <a:r>
              <a:rPr kumimoji="0" lang="ko-KR" altLang="en-US" i="0" u="none" strike="noStrike" kern="1200" cap="none" spc="0" normalizeH="0" baseline="0" noProof="0" dirty="0" smtClean="0">
                <a:ln>
                  <a:noFill/>
                </a:ln>
                <a:solidFill>
                  <a:schemeClr val="tx1"/>
                </a:solidFill>
                <a:effectLst/>
                <a:uLnTx/>
                <a:uFillTx/>
                <a:latin typeface="+mj-ea"/>
                <a:ea typeface="+mj-ea"/>
              </a:rPr>
              <a:t>월 현재 </a:t>
            </a:r>
            <a:r>
              <a:rPr kumimoji="0" lang="en-US" altLang="ko-KR" i="0" u="none" strike="noStrike" kern="1200" cap="none" spc="0" normalizeH="0" baseline="0" noProof="0" dirty="0" smtClean="0">
                <a:ln>
                  <a:noFill/>
                </a:ln>
                <a:solidFill>
                  <a:schemeClr val="tx1"/>
                </a:solidFill>
                <a:effectLst/>
                <a:uLnTx/>
                <a:uFillTx/>
                <a:latin typeface="+mj-ea"/>
                <a:ea typeface="+mj-ea"/>
              </a:rPr>
              <a:t>(</a:t>
            </a:r>
            <a:r>
              <a:rPr kumimoji="0" lang="ko-KR" altLang="en-US" i="0" u="none" strike="noStrike" kern="1200" cap="none" spc="0" normalizeH="0" baseline="0" noProof="0" dirty="0" smtClean="0">
                <a:ln>
                  <a:noFill/>
                </a:ln>
                <a:solidFill>
                  <a:schemeClr val="tx1"/>
                </a:solidFill>
                <a:effectLst/>
                <a:uLnTx/>
                <a:uFillTx/>
                <a:latin typeface="+mj-ea"/>
                <a:ea typeface="+mj-ea"/>
              </a:rPr>
              <a:t>남자 </a:t>
            </a:r>
            <a:r>
              <a:rPr kumimoji="0" lang="en-US" altLang="ko-KR" i="0" u="none" strike="noStrike" kern="1200" cap="none" spc="0" normalizeH="0" baseline="0" noProof="0" dirty="0" smtClean="0">
                <a:ln>
                  <a:noFill/>
                </a:ln>
                <a:solidFill>
                  <a:schemeClr val="tx1"/>
                </a:solidFill>
                <a:effectLst/>
                <a:uLnTx/>
                <a:uFillTx/>
                <a:latin typeface="+mj-ea"/>
                <a:ea typeface="+mj-ea"/>
              </a:rPr>
              <a:t>74</a:t>
            </a:r>
            <a:r>
              <a:rPr kumimoji="0" lang="ko-KR" altLang="en-US" i="0" u="none" strike="noStrike" kern="1200" cap="none" spc="0" normalizeH="0" baseline="0" noProof="0" dirty="0" smtClean="0">
                <a:ln>
                  <a:noFill/>
                </a:ln>
                <a:solidFill>
                  <a:schemeClr val="tx1"/>
                </a:solidFill>
                <a:effectLst/>
                <a:uLnTx/>
                <a:uFillTx/>
                <a:latin typeface="+mj-ea"/>
                <a:ea typeface="+mj-ea"/>
              </a:rPr>
              <a:t>명</a:t>
            </a:r>
            <a:r>
              <a:rPr kumimoji="0" lang="en-US" altLang="ko-KR" i="0" u="none" strike="noStrike" kern="1200" cap="none" spc="0" normalizeH="0" baseline="0" noProof="0" dirty="0" smtClean="0">
                <a:ln>
                  <a:noFill/>
                </a:ln>
                <a:solidFill>
                  <a:schemeClr val="tx1"/>
                </a:solidFill>
                <a:effectLst/>
                <a:uLnTx/>
                <a:uFillTx/>
                <a:latin typeface="+mj-ea"/>
                <a:ea typeface="+mj-ea"/>
              </a:rPr>
              <a:t>/</a:t>
            </a:r>
            <a:r>
              <a:rPr kumimoji="0" lang="ko-KR" altLang="en-US" i="0" u="none" strike="noStrike" kern="1200" cap="none" spc="0" normalizeH="0" baseline="0" noProof="0" dirty="0" smtClean="0">
                <a:ln>
                  <a:noFill/>
                </a:ln>
                <a:solidFill>
                  <a:schemeClr val="tx1"/>
                </a:solidFill>
                <a:effectLst/>
                <a:uLnTx/>
                <a:uFillTx/>
                <a:latin typeface="+mj-ea"/>
                <a:ea typeface="+mj-ea"/>
              </a:rPr>
              <a:t>여자 </a:t>
            </a:r>
            <a:r>
              <a:rPr lang="en-US" altLang="ko-KR" dirty="0" smtClean="0">
                <a:latin typeface="+mj-ea"/>
                <a:ea typeface="+mj-ea"/>
              </a:rPr>
              <a:t>136</a:t>
            </a:r>
            <a:r>
              <a:rPr kumimoji="0" lang="ko-KR" altLang="en-US" i="0" u="none" strike="noStrike" kern="1200" cap="none" spc="0" normalizeH="0" baseline="0" noProof="0" dirty="0" smtClean="0">
                <a:ln>
                  <a:noFill/>
                </a:ln>
                <a:solidFill>
                  <a:schemeClr val="tx1"/>
                </a:solidFill>
                <a:effectLst/>
                <a:uLnTx/>
                <a:uFillTx/>
                <a:latin typeface="+mj-ea"/>
                <a:ea typeface="+mj-ea"/>
              </a:rPr>
              <a:t>명</a:t>
            </a:r>
            <a:r>
              <a:rPr kumimoji="0" lang="en-US" altLang="ko-KR" i="0" u="none" strike="noStrike" kern="1200" cap="none" spc="0" normalizeH="0" baseline="0" noProof="0" dirty="0" smtClean="0">
                <a:ln>
                  <a:noFill/>
                </a:ln>
                <a:solidFill>
                  <a:schemeClr val="tx1"/>
                </a:solidFill>
                <a:effectLst/>
                <a:uLnTx/>
                <a:uFillTx/>
                <a:latin typeface="+mj-ea"/>
                <a:ea typeface="+mj-ea"/>
              </a:rPr>
              <a:t>) : </a:t>
            </a:r>
            <a:r>
              <a:rPr kumimoji="0" lang="ko-KR" altLang="en-US" i="0" u="none" strike="noStrike" kern="1200" cap="none" spc="0" normalizeH="0" baseline="0" noProof="0" dirty="0" smtClean="0">
                <a:ln>
                  <a:noFill/>
                </a:ln>
                <a:solidFill>
                  <a:schemeClr val="tx1"/>
                </a:solidFill>
                <a:effectLst/>
                <a:uLnTx/>
                <a:uFillTx/>
                <a:latin typeface="+mj-ea"/>
                <a:ea typeface="+mj-ea"/>
              </a:rPr>
              <a:t>영락노인전문요양원 홈페이지에 게시</a:t>
            </a:r>
            <a:endParaRPr kumimoji="0" lang="en-US" altLang="ko-KR" i="0" u="none" strike="noStrike" kern="1200" cap="none" spc="0" normalizeH="0" baseline="0" noProof="0" dirty="0" smtClean="0">
              <a:ln>
                <a:noFill/>
              </a:ln>
              <a:solidFill>
                <a:schemeClr val="tx1"/>
              </a:solidFill>
              <a:effectLst/>
              <a:uLnTx/>
              <a:uFillTx/>
              <a:latin typeface="+mj-ea"/>
              <a:ea typeface="+mj-ea"/>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257426" y="274638"/>
            <a:ext cx="4629151" cy="2884332"/>
          </a:xfrm>
        </p:spPr>
        <p:txBody>
          <a:bodyPr/>
          <a:lstStyle/>
          <a:p>
            <a:endParaRPr lang="ko-KR" altLang="en-US" dirty="0"/>
          </a:p>
        </p:txBody>
      </p:sp>
      <p:pic>
        <p:nvPicPr>
          <p:cNvPr id="4" name="Picture 2" descr="F:\2013년 사진\3. 교육지원사업\7.15 직원응급처치교육-하남소방서\IMG_58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7426" y="274638"/>
            <a:ext cx="4629151" cy="2884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F:\DCIM\Camera\20130611_09131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57426" y="3429002"/>
            <a:ext cx="4629151" cy="3024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1697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60250" y="1696506"/>
            <a:ext cx="4801314" cy="1200329"/>
          </a:xfrm>
          <a:prstGeom prst="rect">
            <a:avLst/>
          </a:prstGeom>
          <a:noFill/>
        </p:spPr>
        <p:txBody>
          <a:bodyPr wrap="none">
            <a:spAutoFit/>
          </a:bodyPr>
          <a:lstStyle/>
          <a:p>
            <a:pPr algn="r" fontAlgn="base">
              <a:spcBef>
                <a:spcPct val="0"/>
              </a:spcBef>
              <a:spcAft>
                <a:spcPct val="0"/>
              </a:spcAft>
              <a:defRPr/>
            </a:pPr>
            <a:r>
              <a:rPr kumimoji="1" lang="ko-KR" altLang="en-US" sz="7200" dirty="0">
                <a:ln w="12700">
                  <a:solidFill>
                    <a:srgbClr val="FFFFFF"/>
                  </a:solidFill>
                </a:ln>
                <a:gradFill>
                  <a:gsLst>
                    <a:gs pos="0">
                      <a:srgbClr val="B80900"/>
                    </a:gs>
                    <a:gs pos="100000">
                      <a:srgbClr val="4E0000"/>
                    </a:gs>
                  </a:gsLst>
                  <a:lin ang="5400000" scaled="0"/>
                </a:gradFill>
                <a:effectLst>
                  <a:outerShdw blurRad="50800" dist="38100" dir="2700000" algn="tl" rotWithShape="0">
                    <a:prstClr val="black">
                      <a:alpha val="40000"/>
                    </a:prstClr>
                  </a:outerShdw>
                </a:effectLst>
                <a:latin typeface="HY견고딕" pitchFamily="18" charset="-127"/>
                <a:ea typeface="HY견고딕" pitchFamily="18" charset="-127"/>
              </a:rPr>
              <a:t>감사합니다</a:t>
            </a:r>
          </a:p>
        </p:txBody>
      </p:sp>
    </p:spTree>
    <p:extLst>
      <p:ext uri="{BB962C8B-B14F-4D97-AF65-F5344CB8AC3E}">
        <p14:creationId xmlns:p14="http://schemas.microsoft.com/office/powerpoint/2010/main" val="117780391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title"/>
          </p:nvPr>
        </p:nvSpPr>
        <p:spPr/>
        <p:txBody>
          <a:bodyPr/>
          <a:lstStyle/>
          <a:p>
            <a:pPr algn="l"/>
            <a:r>
              <a:rPr lang="en-US" altLang="ko-K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2014</a:t>
            </a:r>
            <a:r>
              <a:rPr lang="ko-KR"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년 중점사업</a:t>
            </a:r>
            <a:endParaRPr lang="ko-KR"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IMG_6294.mov">
            <a:hlinkClick r:id="" action="ppaction://media"/>
          </p:cNvPr>
          <p:cNvPicPr>
            <a:picLocks noRot="1" noChangeAspect="1"/>
          </p:cNvPicPr>
          <p:nvPr>
            <a:videoFile r:link="rId1"/>
          </p:nvPr>
        </p:nvPicPr>
        <p:blipFill>
          <a:blip r:embed="rId3" cstate="print"/>
          <a:stretch>
            <a:fillRect/>
          </a:stretch>
        </p:blipFill>
        <p:spPr>
          <a:xfrm>
            <a:off x="-4572000" y="-1712912"/>
            <a:ext cx="18288000" cy="1028700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1196752"/>
            <a:ext cx="9144000" cy="72000"/>
          </a:xfrm>
          <a:prstGeom prst="rect">
            <a:avLst/>
          </a:prstGeom>
          <a:solidFill>
            <a:srgbClr val="00206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직사각형 5"/>
          <p:cNvSpPr/>
          <p:nvPr/>
        </p:nvSpPr>
        <p:spPr>
          <a:xfrm>
            <a:off x="6444208" y="1196752"/>
            <a:ext cx="1764000" cy="72000"/>
          </a:xfrm>
          <a:prstGeom prst="rect">
            <a:avLst/>
          </a:prstGeom>
          <a:solidFill>
            <a:srgbClr val="00B0F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직사각형 6"/>
          <p:cNvSpPr/>
          <p:nvPr/>
        </p:nvSpPr>
        <p:spPr>
          <a:xfrm>
            <a:off x="251139" y="548681"/>
            <a:ext cx="5833029" cy="769441"/>
          </a:xfrm>
          <a:prstGeom prst="rect">
            <a:avLst/>
          </a:prstGeom>
          <a:noFill/>
        </p:spPr>
        <p:txBody>
          <a:bodyPr wrap="square" lIns="91440" tIns="45720" rIns="91440" bIns="45720">
            <a:spAutoFit/>
          </a:bodyPr>
          <a:lstStyle/>
          <a:p>
            <a:pPr algn="just"/>
            <a:r>
              <a:rPr lang="ko-KR" altLang="en-US" sz="4400" b="1" dirty="0" smtClean="0">
                <a:ln w="1905"/>
                <a:solidFill>
                  <a:schemeClr val="accent2">
                    <a:lumMod val="75000"/>
                  </a:schemeClr>
                </a:solidFill>
                <a:effectLst>
                  <a:innerShdw blurRad="69850" dist="43180" dir="5400000">
                    <a:srgbClr val="000000">
                      <a:alpha val="65000"/>
                    </a:srgbClr>
                  </a:innerShdw>
                </a:effectLst>
                <a:latin typeface="+mj-ea"/>
                <a:ea typeface="+mj-ea"/>
              </a:rPr>
              <a:t>직</a:t>
            </a:r>
            <a:r>
              <a:rPr lang="ko-KR" altLang="en-US" sz="4400" b="1" dirty="0">
                <a:ln w="1905"/>
                <a:solidFill>
                  <a:schemeClr val="accent2">
                    <a:lumMod val="75000"/>
                  </a:schemeClr>
                </a:solidFill>
                <a:effectLst>
                  <a:innerShdw blurRad="69850" dist="43180" dir="5400000">
                    <a:srgbClr val="000000">
                      <a:alpha val="65000"/>
                    </a:srgbClr>
                  </a:innerShdw>
                </a:effectLst>
                <a:latin typeface="+mj-ea"/>
                <a:ea typeface="+mj-ea"/>
              </a:rPr>
              <a:t>원</a:t>
            </a:r>
            <a:r>
              <a:rPr lang="ko-KR" altLang="en-US" sz="4400" b="1" dirty="0" smtClean="0">
                <a:ln w="1905"/>
                <a:solidFill>
                  <a:schemeClr val="accent2">
                    <a:lumMod val="75000"/>
                  </a:schemeClr>
                </a:solidFill>
                <a:effectLst>
                  <a:innerShdw blurRad="69850" dist="43180" dir="5400000">
                    <a:srgbClr val="000000">
                      <a:alpha val="65000"/>
                    </a:srgbClr>
                  </a:innerShdw>
                </a:effectLst>
                <a:latin typeface="+mj-ea"/>
                <a:ea typeface="+mj-ea"/>
              </a:rPr>
              <a:t>현황</a:t>
            </a:r>
            <a:endParaRPr lang="en-US" altLang="ko-KR" sz="4400" b="1" dirty="0">
              <a:ln w="1905"/>
              <a:solidFill>
                <a:schemeClr val="accent2">
                  <a:lumMod val="75000"/>
                </a:schemeClr>
              </a:solidFill>
              <a:effectLst>
                <a:innerShdw blurRad="69850" dist="43180" dir="5400000">
                  <a:srgbClr val="000000">
                    <a:alpha val="65000"/>
                  </a:srgbClr>
                </a:innerShdw>
              </a:effectLst>
              <a:latin typeface="+mj-ea"/>
              <a:ea typeface="+mj-ea"/>
            </a:endParaRPr>
          </a:p>
        </p:txBody>
      </p:sp>
      <p:pic>
        <p:nvPicPr>
          <p:cNvPr id="8" name="그림 7" descr="rogo4.jpg"/>
          <p:cNvPicPr>
            <a:picLocks noChangeAspect="1"/>
          </p:cNvPicPr>
          <p:nvPr/>
        </p:nvPicPr>
        <p:blipFill>
          <a:blip r:embed="rId2" cstate="print"/>
          <a:stretch>
            <a:fillRect/>
          </a:stretch>
        </p:blipFill>
        <p:spPr>
          <a:xfrm>
            <a:off x="6876256" y="6309321"/>
            <a:ext cx="2038997" cy="407800"/>
          </a:xfrm>
          <a:prstGeom prst="rect">
            <a:avLst/>
          </a:prstGeom>
        </p:spPr>
      </p:pic>
      <p:graphicFrame>
        <p:nvGraphicFramePr>
          <p:cNvPr id="10" name="표 9"/>
          <p:cNvGraphicFramePr>
            <a:graphicFrameLocks noGrp="1"/>
          </p:cNvGraphicFramePr>
          <p:nvPr>
            <p:extLst>
              <p:ext uri="{D42A27DB-BD31-4B8C-83A1-F6EECF244321}">
                <p14:modId xmlns:p14="http://schemas.microsoft.com/office/powerpoint/2010/main" val="2228752876"/>
              </p:ext>
            </p:extLst>
          </p:nvPr>
        </p:nvGraphicFramePr>
        <p:xfrm>
          <a:off x="467545" y="1556793"/>
          <a:ext cx="8280927" cy="2520279"/>
        </p:xfrm>
        <a:graphic>
          <a:graphicData uri="http://schemas.openxmlformats.org/drawingml/2006/table">
            <a:tbl>
              <a:tblPr>
                <a:tableStyleId>{ED083AE6-46FA-4A59-8FB0-9F97EB10719F}</a:tableStyleId>
              </a:tblPr>
              <a:tblGrid>
                <a:gridCol w="829267"/>
                <a:gridCol w="552831"/>
                <a:gridCol w="706136"/>
                <a:gridCol w="399524"/>
                <a:gridCol w="829303"/>
                <a:gridCol w="211333"/>
                <a:gridCol w="617845"/>
                <a:gridCol w="462275"/>
                <a:gridCol w="366903"/>
                <a:gridCol w="641209"/>
                <a:gridCol w="187969"/>
                <a:gridCol w="748135"/>
                <a:gridCol w="81043"/>
                <a:gridCol w="731487"/>
                <a:gridCol w="915667"/>
              </a:tblGrid>
              <a:tr h="421331">
                <a:tc>
                  <a:txBody>
                    <a:bodyPr/>
                    <a:lstStyle/>
                    <a:p>
                      <a:pPr marL="0" marR="0" algn="ctr">
                        <a:lnSpc>
                          <a:spcPct val="100000"/>
                        </a:lnSpc>
                        <a:spcBef>
                          <a:spcPts val="0"/>
                        </a:spcBef>
                        <a:spcAft>
                          <a:spcPts val="0"/>
                        </a:spcAft>
                      </a:pPr>
                      <a:r>
                        <a:rPr lang="ko-KR" altLang="en-US" sz="1200" b="1" dirty="0"/>
                        <a:t>직위</a:t>
                      </a:r>
                      <a:endParaRPr lang="ko-KR" altLang="en-US" sz="1200" b="1" dirty="0">
                        <a:solidFill>
                          <a:srgbClr val="002060"/>
                        </a:solidFill>
                        <a:latin typeface="HY얕은샘물M" pitchFamily="18" charset="-127"/>
                        <a:ea typeface="HY얕은샘물M" pitchFamily="18" charset="-127"/>
                      </a:endParaRPr>
                    </a:p>
                  </a:txBody>
                  <a:tcPr marL="0" marR="0" marT="0" marB="0" anchor="ctr"/>
                </a:tc>
                <a:tc>
                  <a:txBody>
                    <a:bodyPr/>
                    <a:lstStyle/>
                    <a:p>
                      <a:pPr marL="0" marR="0" algn="ctr">
                        <a:lnSpc>
                          <a:spcPct val="100000"/>
                        </a:lnSpc>
                        <a:spcBef>
                          <a:spcPts val="0"/>
                        </a:spcBef>
                        <a:spcAft>
                          <a:spcPts val="0"/>
                        </a:spcAft>
                      </a:pPr>
                      <a:r>
                        <a:rPr lang="ko-KR" altLang="en-US" sz="1200" b="1" dirty="0"/>
                        <a:t>원장</a:t>
                      </a:r>
                      <a:endParaRPr lang="ko-KR" altLang="en-US" sz="1200" b="1" dirty="0">
                        <a:solidFill>
                          <a:srgbClr val="002060"/>
                        </a:solidFill>
                        <a:latin typeface="HY얕은샘물M" pitchFamily="18" charset="-127"/>
                        <a:ea typeface="HY얕은샘물M" pitchFamily="18" charset="-127"/>
                      </a:endParaRPr>
                    </a:p>
                  </a:txBody>
                  <a:tcPr marL="0" marR="0" marT="0" marB="0" anchor="ctr"/>
                </a:tc>
                <a:tc gridSpan="2">
                  <a:txBody>
                    <a:bodyPr/>
                    <a:lstStyle/>
                    <a:p>
                      <a:pPr marL="0" marR="0" algn="ctr">
                        <a:lnSpc>
                          <a:spcPct val="100000"/>
                        </a:lnSpc>
                        <a:spcBef>
                          <a:spcPts val="0"/>
                        </a:spcBef>
                        <a:spcAft>
                          <a:spcPts val="0"/>
                        </a:spcAft>
                      </a:pPr>
                      <a:r>
                        <a:rPr lang="ko-KR" altLang="en-US" sz="1200" b="1" dirty="0" smtClean="0"/>
                        <a:t>사무국장</a:t>
                      </a:r>
                      <a:endParaRPr lang="ko-KR" alt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latinLnBrk="1"/>
                      <a:endParaRPr lang="ko-KR" altLang="en-US"/>
                    </a:p>
                  </a:txBody>
                  <a:tcPr/>
                </a:tc>
                <a:tc>
                  <a:txBody>
                    <a:bodyPr/>
                    <a:lstStyle/>
                    <a:p>
                      <a:pPr marL="0" marR="0" algn="ctr">
                        <a:lnSpc>
                          <a:spcPct val="100000"/>
                        </a:lnSpc>
                        <a:spcBef>
                          <a:spcPts val="0"/>
                        </a:spcBef>
                        <a:spcAft>
                          <a:spcPts val="0"/>
                        </a:spcAft>
                      </a:pPr>
                      <a:r>
                        <a:rPr lang="ko-KR" altLang="en-US" sz="1200" b="1" dirty="0"/>
                        <a:t>과장</a:t>
                      </a:r>
                      <a:endParaRPr lang="ko-KR" altLang="en-US" sz="1200" b="1" dirty="0">
                        <a:solidFill>
                          <a:srgbClr val="002060"/>
                        </a:solidFill>
                        <a:latin typeface="HY얕은샘물M" pitchFamily="18" charset="-127"/>
                        <a:ea typeface="HY얕은샘물M" pitchFamily="18" charset="-127"/>
                      </a:endParaRPr>
                    </a:p>
                  </a:txBody>
                  <a:tcPr marL="0" marR="0" marT="0" marB="0" anchor="ctr"/>
                </a:tc>
                <a:tc gridSpan="2">
                  <a:txBody>
                    <a:bodyPr/>
                    <a:lstStyle/>
                    <a:p>
                      <a:pPr marL="0" marR="0" algn="ctr">
                        <a:lnSpc>
                          <a:spcPct val="100000"/>
                        </a:lnSpc>
                        <a:spcBef>
                          <a:spcPts val="0"/>
                        </a:spcBef>
                        <a:spcAft>
                          <a:spcPts val="0"/>
                        </a:spcAft>
                      </a:pPr>
                      <a:r>
                        <a:rPr lang="ko-KR" altLang="en-US" sz="1200" b="1" dirty="0" err="1" smtClean="0"/>
                        <a:t>사회복지사</a:t>
                      </a:r>
                      <a:endParaRPr lang="ko-KR" alt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latinLnBrk="1"/>
                      <a:endParaRPr lang="ko-KR" altLang="en-US"/>
                    </a:p>
                  </a:txBody>
                  <a:tcPr/>
                </a:tc>
                <a:tc gridSpan="2">
                  <a:txBody>
                    <a:bodyPr/>
                    <a:lstStyle/>
                    <a:p>
                      <a:pPr marL="0" marR="0" algn="ctr">
                        <a:lnSpc>
                          <a:spcPct val="100000"/>
                        </a:lnSpc>
                        <a:spcBef>
                          <a:spcPts val="0"/>
                        </a:spcBef>
                        <a:spcAft>
                          <a:spcPts val="0"/>
                        </a:spcAft>
                      </a:pPr>
                      <a:r>
                        <a:rPr lang="ko-KR" altLang="en-US" sz="1200" b="1" dirty="0" smtClean="0"/>
                        <a:t>사무원</a:t>
                      </a:r>
                      <a:endParaRPr lang="ko-KR" alt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latinLnBrk="1"/>
                      <a:endParaRPr lang="ko-KR" altLang="en-US"/>
                    </a:p>
                  </a:txBody>
                  <a:tcPr/>
                </a:tc>
                <a:tc gridSpan="2">
                  <a:txBody>
                    <a:bodyPr/>
                    <a:lstStyle/>
                    <a:p>
                      <a:pPr marL="0" marR="0" algn="ctr">
                        <a:lnSpc>
                          <a:spcPct val="100000"/>
                        </a:lnSpc>
                        <a:spcBef>
                          <a:spcPts val="0"/>
                        </a:spcBef>
                        <a:spcAft>
                          <a:spcPts val="0"/>
                        </a:spcAft>
                      </a:pPr>
                      <a:r>
                        <a:rPr lang="ko-KR" altLang="en-US" sz="1200" b="1" dirty="0" smtClean="0"/>
                        <a:t>시설관리</a:t>
                      </a:r>
                      <a:endParaRPr lang="ko-KR" alt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latinLnBrk="1"/>
                      <a:endParaRPr lang="ko-KR" altLang="en-US"/>
                    </a:p>
                  </a:txBody>
                  <a:tcPr/>
                </a:tc>
                <a:tc gridSpan="2">
                  <a:txBody>
                    <a:bodyPr/>
                    <a:lstStyle/>
                    <a:p>
                      <a:pPr marL="0" marR="0" algn="ctr">
                        <a:lnSpc>
                          <a:spcPct val="100000"/>
                        </a:lnSpc>
                        <a:spcBef>
                          <a:spcPts val="0"/>
                        </a:spcBef>
                        <a:spcAft>
                          <a:spcPts val="0"/>
                        </a:spcAft>
                      </a:pPr>
                      <a:r>
                        <a:rPr lang="ko-KR" altLang="en-US" sz="1200" b="1" dirty="0"/>
                        <a:t>영양사</a:t>
                      </a:r>
                      <a:endParaRPr lang="ko-KR" alt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latinLnBrk="1"/>
                      <a:endParaRPr lang="ko-KR" altLang="en-US"/>
                    </a:p>
                  </a:txBody>
                  <a:tcPr/>
                </a:tc>
                <a:tc>
                  <a:txBody>
                    <a:bodyPr/>
                    <a:lstStyle/>
                    <a:p>
                      <a:pPr marL="0" marR="0" algn="ctr">
                        <a:lnSpc>
                          <a:spcPct val="100000"/>
                        </a:lnSpc>
                        <a:spcBef>
                          <a:spcPts val="0"/>
                        </a:spcBef>
                        <a:spcAft>
                          <a:spcPts val="0"/>
                        </a:spcAft>
                      </a:pPr>
                      <a:r>
                        <a:rPr lang="ko-KR" altLang="en-US" sz="1200" b="1" dirty="0" err="1"/>
                        <a:t>조리원</a:t>
                      </a:r>
                      <a:endParaRPr lang="ko-KR" altLang="en-US" sz="1200" b="1" dirty="0">
                        <a:solidFill>
                          <a:srgbClr val="002060"/>
                        </a:solidFill>
                        <a:latin typeface="HY얕은샘물M" pitchFamily="18" charset="-127"/>
                        <a:ea typeface="HY얕은샘물M" pitchFamily="18" charset="-127"/>
                      </a:endParaRPr>
                    </a:p>
                  </a:txBody>
                  <a:tcPr marL="0" marR="0" marT="0" marB="0" anchor="ctr"/>
                </a:tc>
                <a:tc>
                  <a:txBody>
                    <a:bodyPr/>
                    <a:lstStyle/>
                    <a:p>
                      <a:pPr marL="0" marR="0" algn="ctr">
                        <a:lnSpc>
                          <a:spcPct val="100000"/>
                        </a:lnSpc>
                        <a:spcBef>
                          <a:spcPts val="0"/>
                        </a:spcBef>
                        <a:spcAft>
                          <a:spcPts val="0"/>
                        </a:spcAft>
                      </a:pPr>
                      <a:r>
                        <a:rPr lang="ko-KR" altLang="en-US" sz="1200" b="1" dirty="0" err="1"/>
                        <a:t>위생원</a:t>
                      </a:r>
                      <a:endParaRPr lang="ko-KR" altLang="en-US" sz="1200" b="1" dirty="0">
                        <a:solidFill>
                          <a:srgbClr val="002060"/>
                        </a:solidFill>
                        <a:latin typeface="HY얕은샘물M" pitchFamily="18" charset="-127"/>
                        <a:ea typeface="HY얕은샘물M" pitchFamily="18" charset="-127"/>
                      </a:endParaRPr>
                    </a:p>
                  </a:txBody>
                  <a:tcPr marL="0" marR="0" marT="0" marB="0" anchor="ctr"/>
                </a:tc>
              </a:tr>
              <a:tr h="284806">
                <a:tc>
                  <a:txBody>
                    <a:bodyPr/>
                    <a:lstStyle/>
                    <a:p>
                      <a:pPr marL="0" marR="0" algn="ctr">
                        <a:lnSpc>
                          <a:spcPct val="100000"/>
                        </a:lnSpc>
                        <a:spcBef>
                          <a:spcPts val="0"/>
                        </a:spcBef>
                        <a:spcAft>
                          <a:spcPts val="0"/>
                        </a:spcAft>
                      </a:pPr>
                      <a:r>
                        <a:rPr lang="ko-KR" altLang="en-US" sz="1200" b="1" dirty="0"/>
                        <a:t>인원</a:t>
                      </a:r>
                      <a:endParaRPr lang="ko-KR" altLang="en-US" sz="1200" b="1" dirty="0">
                        <a:solidFill>
                          <a:srgbClr val="002060"/>
                        </a:solidFill>
                        <a:latin typeface="HY얕은샘물M" pitchFamily="18" charset="-127"/>
                        <a:ea typeface="HY얕은샘물M" pitchFamily="18" charset="-127"/>
                      </a:endParaRPr>
                    </a:p>
                  </a:txBody>
                  <a:tcPr marL="0" marR="0" marT="0" marB="0" anchor="ctr"/>
                </a:tc>
                <a:tc>
                  <a:txBody>
                    <a:bodyPr/>
                    <a:lstStyle/>
                    <a:p>
                      <a:pPr marL="0" marR="0" algn="ctr">
                        <a:lnSpc>
                          <a:spcPct val="100000"/>
                        </a:lnSpc>
                        <a:spcBef>
                          <a:spcPts val="0"/>
                        </a:spcBef>
                        <a:spcAft>
                          <a:spcPts val="0"/>
                        </a:spcAft>
                      </a:pPr>
                      <a:r>
                        <a:rPr lang="en-US" sz="1200" b="1" dirty="0"/>
                        <a:t>1</a:t>
                      </a:r>
                      <a:endParaRPr lang="en-US" sz="1200" b="1" dirty="0">
                        <a:solidFill>
                          <a:srgbClr val="002060"/>
                        </a:solidFill>
                        <a:latin typeface="HY얕은샘물M" pitchFamily="18" charset="-127"/>
                        <a:ea typeface="HY얕은샘물M" pitchFamily="18" charset="-127"/>
                      </a:endParaRPr>
                    </a:p>
                  </a:txBody>
                  <a:tcPr marL="0" marR="0" marT="0" marB="0" anchor="ctr"/>
                </a:tc>
                <a:tc gridSpan="2">
                  <a:txBody>
                    <a:bodyPr/>
                    <a:lstStyle/>
                    <a:p>
                      <a:pPr marL="0" marR="0" algn="ctr">
                        <a:lnSpc>
                          <a:spcPct val="100000"/>
                        </a:lnSpc>
                        <a:spcBef>
                          <a:spcPts val="0"/>
                        </a:spcBef>
                        <a:spcAft>
                          <a:spcPts val="0"/>
                        </a:spcAft>
                      </a:pPr>
                      <a:r>
                        <a:rPr lang="en-US" sz="1200" b="1" dirty="0"/>
                        <a:t>1</a:t>
                      </a:r>
                      <a:endParaRPr 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latinLnBrk="1"/>
                      <a:endParaRPr lang="ko-KR" altLang="en-US"/>
                    </a:p>
                  </a:txBody>
                  <a:tcPr/>
                </a:tc>
                <a:tc>
                  <a:txBody>
                    <a:bodyPr/>
                    <a:lstStyle/>
                    <a:p>
                      <a:pPr marL="0" marR="0" algn="ctr">
                        <a:lnSpc>
                          <a:spcPct val="100000"/>
                        </a:lnSpc>
                        <a:spcBef>
                          <a:spcPts val="0"/>
                        </a:spcBef>
                        <a:spcAft>
                          <a:spcPts val="0"/>
                        </a:spcAft>
                      </a:pPr>
                      <a:r>
                        <a:rPr lang="en-US" sz="1200" b="1" dirty="0"/>
                        <a:t>1</a:t>
                      </a:r>
                      <a:endParaRPr lang="en-US" sz="1200" b="1" dirty="0">
                        <a:solidFill>
                          <a:srgbClr val="002060"/>
                        </a:solidFill>
                        <a:latin typeface="HY얕은샘물M" pitchFamily="18" charset="-127"/>
                        <a:ea typeface="HY얕은샘물M" pitchFamily="18" charset="-127"/>
                      </a:endParaRPr>
                    </a:p>
                  </a:txBody>
                  <a:tcPr marL="0" marR="0" marT="0" marB="0" anchor="ctr"/>
                </a:tc>
                <a:tc gridSpan="2">
                  <a:txBody>
                    <a:bodyPr/>
                    <a:lstStyle/>
                    <a:p>
                      <a:pPr marL="0" marR="0" algn="ctr">
                        <a:lnSpc>
                          <a:spcPct val="100000"/>
                        </a:lnSpc>
                        <a:spcBef>
                          <a:spcPts val="0"/>
                        </a:spcBef>
                        <a:spcAft>
                          <a:spcPts val="0"/>
                        </a:spcAft>
                      </a:pPr>
                      <a:r>
                        <a:rPr lang="en-US" sz="1200" b="1" dirty="0" smtClean="0"/>
                        <a:t>2</a:t>
                      </a:r>
                      <a:endParaRPr 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latinLnBrk="1"/>
                      <a:endParaRPr lang="ko-KR" altLang="en-US"/>
                    </a:p>
                  </a:txBody>
                  <a:tcPr/>
                </a:tc>
                <a:tc gridSpan="2">
                  <a:txBody>
                    <a:bodyPr/>
                    <a:lstStyle/>
                    <a:p>
                      <a:pPr marL="0" marR="0" algn="ctr">
                        <a:lnSpc>
                          <a:spcPct val="100000"/>
                        </a:lnSpc>
                        <a:spcBef>
                          <a:spcPts val="0"/>
                        </a:spcBef>
                        <a:spcAft>
                          <a:spcPts val="0"/>
                        </a:spcAft>
                      </a:pPr>
                      <a:r>
                        <a:rPr lang="en-US" sz="1200" b="1" dirty="0" smtClean="0"/>
                        <a:t>1</a:t>
                      </a:r>
                      <a:endParaRPr 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latinLnBrk="1"/>
                      <a:endParaRPr lang="ko-KR" altLang="en-US"/>
                    </a:p>
                  </a:txBody>
                  <a:tcPr/>
                </a:tc>
                <a:tc gridSpan="2">
                  <a:txBody>
                    <a:bodyPr/>
                    <a:lstStyle/>
                    <a:p>
                      <a:pPr marL="0" marR="0" algn="ctr">
                        <a:lnSpc>
                          <a:spcPct val="100000"/>
                        </a:lnSpc>
                        <a:spcBef>
                          <a:spcPts val="0"/>
                        </a:spcBef>
                        <a:spcAft>
                          <a:spcPts val="0"/>
                        </a:spcAft>
                      </a:pPr>
                      <a:r>
                        <a:rPr lang="en-US" sz="1200" b="1" dirty="0"/>
                        <a:t>1</a:t>
                      </a:r>
                      <a:endParaRPr 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latinLnBrk="1"/>
                      <a:endParaRPr lang="ko-KR" altLang="en-US"/>
                    </a:p>
                  </a:txBody>
                  <a:tcPr/>
                </a:tc>
                <a:tc gridSpan="2">
                  <a:txBody>
                    <a:bodyPr/>
                    <a:lstStyle/>
                    <a:p>
                      <a:pPr marL="0" marR="0" algn="ctr">
                        <a:lnSpc>
                          <a:spcPct val="100000"/>
                        </a:lnSpc>
                        <a:spcBef>
                          <a:spcPts val="0"/>
                        </a:spcBef>
                        <a:spcAft>
                          <a:spcPts val="0"/>
                        </a:spcAft>
                      </a:pPr>
                      <a:r>
                        <a:rPr lang="en-US" sz="1200" b="1" dirty="0"/>
                        <a:t>1</a:t>
                      </a:r>
                      <a:endParaRPr 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latinLnBrk="1"/>
                      <a:endParaRPr lang="ko-KR" altLang="en-US"/>
                    </a:p>
                  </a:txBody>
                  <a:tcPr/>
                </a:tc>
                <a:tc>
                  <a:txBody>
                    <a:bodyPr/>
                    <a:lstStyle/>
                    <a:p>
                      <a:pPr marL="0" marR="0" algn="ctr">
                        <a:lnSpc>
                          <a:spcPct val="100000"/>
                        </a:lnSpc>
                        <a:spcBef>
                          <a:spcPts val="0"/>
                        </a:spcBef>
                        <a:spcAft>
                          <a:spcPts val="0"/>
                        </a:spcAft>
                      </a:pPr>
                      <a:r>
                        <a:rPr lang="en-US" sz="1200" b="1" dirty="0"/>
                        <a:t>3</a:t>
                      </a:r>
                      <a:endParaRPr lang="en-US" sz="1200" b="1" dirty="0">
                        <a:solidFill>
                          <a:srgbClr val="002060"/>
                        </a:solidFill>
                        <a:latin typeface="HY얕은샘물M" pitchFamily="18" charset="-127"/>
                        <a:ea typeface="HY얕은샘물M" pitchFamily="18" charset="-127"/>
                      </a:endParaRPr>
                    </a:p>
                  </a:txBody>
                  <a:tcPr marL="0" marR="0" marT="0" marB="0" anchor="ctr"/>
                </a:tc>
                <a:tc>
                  <a:txBody>
                    <a:bodyPr/>
                    <a:lstStyle/>
                    <a:p>
                      <a:pPr marL="0" marR="0" algn="ctr">
                        <a:lnSpc>
                          <a:spcPct val="100000"/>
                        </a:lnSpc>
                        <a:spcBef>
                          <a:spcPts val="0"/>
                        </a:spcBef>
                        <a:spcAft>
                          <a:spcPts val="0"/>
                        </a:spcAft>
                      </a:pPr>
                      <a:r>
                        <a:rPr lang="en-US" sz="1200" b="1" dirty="0"/>
                        <a:t>1</a:t>
                      </a:r>
                      <a:endParaRPr lang="en-US" sz="1200" b="1" dirty="0">
                        <a:solidFill>
                          <a:srgbClr val="002060"/>
                        </a:solidFill>
                        <a:latin typeface="HY얕은샘물M" pitchFamily="18" charset="-127"/>
                        <a:ea typeface="HY얕은샘물M" pitchFamily="18" charset="-127"/>
                      </a:endParaRPr>
                    </a:p>
                  </a:txBody>
                  <a:tcPr marL="0" marR="0" marT="0" marB="0" anchor="ctr"/>
                </a:tc>
              </a:tr>
              <a:tr h="214010">
                <a:tc gridSpan="15">
                  <a:txBody>
                    <a:bodyPr/>
                    <a:lstStyle/>
                    <a:p>
                      <a:pPr marL="0" marR="0" algn="ctr">
                        <a:lnSpc>
                          <a:spcPct val="100000"/>
                        </a:lnSpc>
                        <a:spcBef>
                          <a:spcPts val="0"/>
                        </a:spcBef>
                        <a:spcAft>
                          <a:spcPts val="0"/>
                        </a:spcAft>
                      </a:pPr>
                      <a:endParaRPr lang="ko-KR" altLang="en-US" sz="1200" dirty="0">
                        <a:solidFill>
                          <a:srgbClr val="002060"/>
                        </a:solidFill>
                        <a:latin typeface="HY얕은샘물M" pitchFamily="18" charset="-127"/>
                        <a:ea typeface="HY얕은샘물M" pitchFamily="18" charset="-127"/>
                      </a:endParaRPr>
                    </a:p>
                  </a:txBody>
                  <a:tcPr marL="0" marR="0" marT="0" marB="0" anchor="ctr"/>
                </a:tc>
                <a:tc hMerge="1">
                  <a:txBody>
                    <a:bodyPr/>
                    <a:lstStyle/>
                    <a:p>
                      <a:pPr marL="0" marR="0" algn="ctr">
                        <a:lnSpc>
                          <a:spcPct val="100000"/>
                        </a:lnSpc>
                        <a:spcBef>
                          <a:spcPts val="0"/>
                        </a:spcBef>
                        <a:spcAft>
                          <a:spcPts val="0"/>
                        </a:spcAft>
                      </a:pPr>
                      <a:endParaRPr lang="en-US" sz="300" dirty="0">
                        <a:solidFill>
                          <a:srgbClr val="000000"/>
                        </a:solidFill>
                        <a:latin typeface="바탕"/>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marL="0" marR="0" algn="ctr">
                        <a:lnSpc>
                          <a:spcPct val="100000"/>
                        </a:lnSpc>
                        <a:spcBef>
                          <a:spcPts val="0"/>
                        </a:spcBef>
                        <a:spcAft>
                          <a:spcPts val="0"/>
                        </a:spcAft>
                      </a:pPr>
                      <a:endParaRPr lang="en-US" sz="300" dirty="0">
                        <a:solidFill>
                          <a:srgbClr val="000000"/>
                        </a:solidFill>
                        <a:latin typeface="바탕"/>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c hMerge="1">
                  <a:txBody>
                    <a:bodyPr/>
                    <a:lstStyle/>
                    <a:p>
                      <a:pPr marL="0" marR="0" algn="ctr">
                        <a:lnSpc>
                          <a:spcPct val="100000"/>
                        </a:lnSpc>
                        <a:spcBef>
                          <a:spcPts val="0"/>
                        </a:spcBef>
                        <a:spcAft>
                          <a:spcPts val="0"/>
                        </a:spcAft>
                      </a:pPr>
                      <a:endParaRPr lang="en-US" sz="300" dirty="0">
                        <a:solidFill>
                          <a:srgbClr val="000000"/>
                        </a:solidFill>
                        <a:latin typeface="바탕"/>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marL="0" marR="0" algn="ctr">
                        <a:lnSpc>
                          <a:spcPct val="100000"/>
                        </a:lnSpc>
                        <a:spcBef>
                          <a:spcPts val="0"/>
                        </a:spcBef>
                        <a:spcAft>
                          <a:spcPts val="0"/>
                        </a:spcAft>
                      </a:pPr>
                      <a:endParaRPr lang="en-US" sz="300" dirty="0">
                        <a:solidFill>
                          <a:srgbClr val="000000"/>
                        </a:solidFill>
                        <a:latin typeface="바탕"/>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marL="0" marR="0" algn="ctr">
                        <a:lnSpc>
                          <a:spcPct val="100000"/>
                        </a:lnSpc>
                        <a:spcBef>
                          <a:spcPts val="0"/>
                        </a:spcBef>
                        <a:spcAft>
                          <a:spcPts val="0"/>
                        </a:spcAft>
                      </a:pPr>
                      <a:endParaRPr lang="en-US" sz="300" dirty="0">
                        <a:solidFill>
                          <a:srgbClr val="000000"/>
                        </a:solidFill>
                        <a:latin typeface="바탕"/>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marL="0" marR="0" algn="ctr">
                        <a:lnSpc>
                          <a:spcPct val="100000"/>
                        </a:lnSpc>
                        <a:spcBef>
                          <a:spcPts val="0"/>
                        </a:spcBef>
                        <a:spcAft>
                          <a:spcPts val="0"/>
                        </a:spcAft>
                      </a:pPr>
                      <a:endParaRPr lang="en-US" sz="300" dirty="0">
                        <a:solidFill>
                          <a:srgbClr val="000000"/>
                        </a:solidFill>
                        <a:latin typeface="바탕"/>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r>
              <a:tr h="329450">
                <a:tc rowSpan="2">
                  <a:txBody>
                    <a:bodyPr/>
                    <a:lstStyle/>
                    <a:p>
                      <a:pPr marL="0" marR="0" algn="ctr">
                        <a:lnSpc>
                          <a:spcPct val="100000"/>
                        </a:lnSpc>
                        <a:spcBef>
                          <a:spcPts val="0"/>
                        </a:spcBef>
                        <a:spcAft>
                          <a:spcPts val="0"/>
                        </a:spcAft>
                      </a:pPr>
                      <a:r>
                        <a:rPr lang="ko-KR" altLang="en-US" sz="1200" b="1" dirty="0"/>
                        <a:t>직위</a:t>
                      </a:r>
                      <a:endParaRPr lang="ko-KR" altLang="en-US" sz="1200" b="1" dirty="0">
                        <a:solidFill>
                          <a:srgbClr val="002060"/>
                        </a:solidFill>
                        <a:latin typeface="HY얕은샘물M" pitchFamily="18" charset="-127"/>
                        <a:ea typeface="HY얕은샘물M" pitchFamily="18" charset="-127"/>
                      </a:endParaRPr>
                    </a:p>
                  </a:txBody>
                  <a:tcPr marL="0" marR="0" marT="0" marB="0" anchor="ctr"/>
                </a:tc>
                <a:tc gridSpan="7">
                  <a:txBody>
                    <a:bodyPr/>
                    <a:lstStyle/>
                    <a:p>
                      <a:pPr marL="0" marR="0" algn="ctr">
                        <a:lnSpc>
                          <a:spcPct val="100000"/>
                        </a:lnSpc>
                        <a:spcBef>
                          <a:spcPts val="0"/>
                        </a:spcBef>
                        <a:spcAft>
                          <a:spcPts val="0"/>
                        </a:spcAft>
                      </a:pPr>
                      <a:r>
                        <a:rPr lang="ko-KR" altLang="en-US" sz="1200" dirty="0" err="1"/>
                        <a:t>생활업무팀</a:t>
                      </a:r>
                      <a:endParaRPr lang="ko-KR" alt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marL="0" marR="0" algn="ctr">
                        <a:lnSpc>
                          <a:spcPct val="100000"/>
                        </a:lnSpc>
                        <a:spcBef>
                          <a:spcPts val="0"/>
                        </a:spcBef>
                        <a:spcAft>
                          <a:spcPts val="0"/>
                        </a:spcAft>
                      </a:pPr>
                      <a:endParaRPr lang="ko-KR" altLang="en-US" sz="300" dirty="0">
                        <a:solidFill>
                          <a:srgbClr val="000000"/>
                        </a:solidFill>
                        <a:latin typeface="바탕"/>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3F3F3"/>
                    </a:solidFill>
                  </a:tcPr>
                </a:tc>
                <a:tc hMerge="1">
                  <a:txBody>
                    <a:bodyPr/>
                    <a:lstStyle/>
                    <a:p>
                      <a:pPr latinLnBrk="1"/>
                      <a:endParaRPr lang="ko-KR" altLang="en-US"/>
                    </a:p>
                  </a:txBody>
                  <a:tcPr/>
                </a:tc>
                <a:tc hMerge="1">
                  <a:txBody>
                    <a:bodyPr/>
                    <a:lstStyle/>
                    <a:p>
                      <a:pPr marL="0" marR="0" algn="ctr">
                        <a:lnSpc>
                          <a:spcPct val="100000"/>
                        </a:lnSpc>
                        <a:spcBef>
                          <a:spcPts val="0"/>
                        </a:spcBef>
                        <a:spcAft>
                          <a:spcPts val="0"/>
                        </a:spcAft>
                      </a:pPr>
                      <a:endParaRPr lang="ko-KR" altLang="en-US" sz="1100" b="1" dirty="0">
                        <a:solidFill>
                          <a:srgbClr val="002060"/>
                        </a:solidFill>
                        <a:latin typeface="+mn-ea"/>
                        <a:ea typeface="+mn-ea"/>
                      </a:endParaRPr>
                    </a:p>
                  </a:txBody>
                  <a:tcPr marL="0" marR="0" marT="0" marB="0" anchor="ctr"/>
                </a:tc>
                <a:tc gridSpan="6">
                  <a:txBody>
                    <a:bodyPr/>
                    <a:lstStyle/>
                    <a:p>
                      <a:pPr marL="0" marR="0" algn="ctr">
                        <a:lnSpc>
                          <a:spcPct val="100000"/>
                        </a:lnSpc>
                        <a:spcBef>
                          <a:spcPts val="0"/>
                        </a:spcBef>
                        <a:spcAft>
                          <a:spcPts val="0"/>
                        </a:spcAft>
                      </a:pPr>
                      <a:r>
                        <a:rPr lang="ko-KR" altLang="en-US" sz="1200" dirty="0" err="1"/>
                        <a:t>간호재활팀</a:t>
                      </a:r>
                      <a:endParaRPr lang="ko-KR" alt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marL="0" marR="0" algn="ctr">
                        <a:lnSpc>
                          <a:spcPct val="100000"/>
                        </a:lnSpc>
                        <a:spcBef>
                          <a:spcPts val="0"/>
                        </a:spcBef>
                        <a:spcAft>
                          <a:spcPts val="0"/>
                        </a:spcAft>
                      </a:pPr>
                      <a:endParaRPr lang="ko-KR" altLang="en-US" sz="1100" b="1" dirty="0">
                        <a:solidFill>
                          <a:srgbClr val="002060"/>
                        </a:solidFill>
                        <a:latin typeface="+mn-ea"/>
                        <a:ea typeface="+mn-ea"/>
                      </a:endParaRPr>
                    </a:p>
                  </a:txBody>
                  <a:tcPr marL="0" marR="0" marT="0" marB="0" anchor="ct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rowSpan="2">
                  <a:txBody>
                    <a:bodyPr/>
                    <a:lstStyle/>
                    <a:p>
                      <a:pPr marL="0" marR="0" algn="ctr">
                        <a:lnSpc>
                          <a:spcPct val="100000"/>
                        </a:lnSpc>
                        <a:spcBef>
                          <a:spcPts val="0"/>
                        </a:spcBef>
                        <a:spcAft>
                          <a:spcPts val="0"/>
                        </a:spcAft>
                      </a:pPr>
                      <a:r>
                        <a:rPr lang="ko-KR" altLang="en-US" sz="1200" b="1" dirty="0"/>
                        <a:t>계</a:t>
                      </a:r>
                      <a:endParaRPr lang="ko-KR" altLang="en-US" sz="1200" b="1" dirty="0">
                        <a:solidFill>
                          <a:srgbClr val="002060"/>
                        </a:solidFill>
                        <a:latin typeface="HY얕은샘물M" pitchFamily="18" charset="-127"/>
                        <a:ea typeface="HY얕은샘물M" pitchFamily="18" charset="-127"/>
                      </a:endParaRPr>
                    </a:p>
                  </a:txBody>
                  <a:tcPr marL="0" marR="0" marT="0" marB="0" anchor="ctr"/>
                </a:tc>
              </a:tr>
              <a:tr h="428019">
                <a:tc vMerge="1">
                  <a:txBody>
                    <a:bodyPr/>
                    <a:lstStyle/>
                    <a:p>
                      <a:pPr latinLnBrk="1"/>
                      <a:endParaRPr lang="ko-KR" altLang="en-US"/>
                    </a:p>
                  </a:txBody>
                  <a:tcPr/>
                </a:tc>
                <a:tc gridSpan="2">
                  <a:txBody>
                    <a:bodyPr/>
                    <a:lstStyle/>
                    <a:p>
                      <a:pPr marL="0" marR="0" algn="ctr">
                        <a:lnSpc>
                          <a:spcPct val="100000"/>
                        </a:lnSpc>
                        <a:spcBef>
                          <a:spcPts val="0"/>
                        </a:spcBef>
                        <a:spcAft>
                          <a:spcPts val="0"/>
                        </a:spcAft>
                      </a:pPr>
                      <a:r>
                        <a:rPr lang="ko-KR" altLang="en-US" sz="1200" b="1" dirty="0" smtClean="0"/>
                        <a:t>주임</a:t>
                      </a:r>
                      <a:endParaRPr lang="en-US" altLang="ko-KR" sz="1200" b="1" dirty="0" smtClean="0"/>
                    </a:p>
                    <a:p>
                      <a:pPr marL="0" marR="0" algn="ctr">
                        <a:lnSpc>
                          <a:spcPct val="100000"/>
                        </a:lnSpc>
                        <a:spcBef>
                          <a:spcPts val="0"/>
                        </a:spcBef>
                        <a:spcAft>
                          <a:spcPts val="0"/>
                        </a:spcAft>
                      </a:pPr>
                      <a:r>
                        <a:rPr lang="ko-KR" altLang="en-US" sz="1200" b="1" dirty="0" err="1" smtClean="0"/>
                        <a:t>요양보호사</a:t>
                      </a:r>
                      <a:endParaRPr lang="ko-KR" alt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latinLnBrk="1"/>
                      <a:endParaRPr lang="ko-KR" altLang="en-US"/>
                    </a:p>
                  </a:txBody>
                  <a:tcPr/>
                </a:tc>
                <a:tc gridSpan="3">
                  <a:txBody>
                    <a:bodyPr/>
                    <a:lstStyle/>
                    <a:p>
                      <a:pPr marL="0" marR="0" algn="ctr">
                        <a:lnSpc>
                          <a:spcPct val="100000"/>
                        </a:lnSpc>
                        <a:spcBef>
                          <a:spcPts val="0"/>
                        </a:spcBef>
                        <a:spcAft>
                          <a:spcPts val="0"/>
                        </a:spcAft>
                      </a:pPr>
                      <a:r>
                        <a:rPr lang="ko-KR" altLang="en-US" sz="1200" b="1" dirty="0" smtClean="0"/>
                        <a:t>선임</a:t>
                      </a:r>
                      <a:endParaRPr lang="en-US" altLang="ko-KR" sz="1200" b="1" dirty="0" smtClean="0"/>
                    </a:p>
                    <a:p>
                      <a:pPr marL="0" marR="0" algn="ctr">
                        <a:lnSpc>
                          <a:spcPct val="100000"/>
                        </a:lnSpc>
                        <a:spcBef>
                          <a:spcPts val="0"/>
                        </a:spcBef>
                        <a:spcAft>
                          <a:spcPts val="0"/>
                        </a:spcAft>
                      </a:pPr>
                      <a:r>
                        <a:rPr lang="ko-KR" altLang="en-US" sz="1200" b="1" dirty="0" err="1" smtClean="0"/>
                        <a:t>요양보호사</a:t>
                      </a:r>
                      <a:endParaRPr lang="ko-KR" alt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marL="0" marR="0" algn="ctr">
                        <a:lnSpc>
                          <a:spcPct val="100000"/>
                        </a:lnSpc>
                        <a:spcBef>
                          <a:spcPts val="0"/>
                        </a:spcBef>
                        <a:spcAft>
                          <a:spcPts val="0"/>
                        </a:spcAft>
                      </a:pPr>
                      <a:endParaRPr lang="ko-KR" altLang="en-US" sz="1100" b="1" dirty="0">
                        <a:solidFill>
                          <a:srgbClr val="002060"/>
                        </a:solidFill>
                        <a:latin typeface="+mn-ea"/>
                        <a:ea typeface="+mn-ea"/>
                      </a:endParaRPr>
                    </a:p>
                  </a:txBody>
                  <a:tcPr marL="0" marR="0" marT="0" marB="0" anchor="ctr"/>
                </a:tc>
                <a:tc hMerge="1">
                  <a:txBody>
                    <a:bodyPr/>
                    <a:lstStyle/>
                    <a:p>
                      <a:pPr marL="0" marR="0" algn="ctr">
                        <a:lnSpc>
                          <a:spcPct val="100000"/>
                        </a:lnSpc>
                        <a:spcBef>
                          <a:spcPts val="0"/>
                        </a:spcBef>
                        <a:spcAft>
                          <a:spcPts val="0"/>
                        </a:spcAft>
                      </a:pPr>
                      <a:endParaRPr lang="ko-KR" altLang="en-US" sz="1100" b="1" dirty="0">
                        <a:solidFill>
                          <a:srgbClr val="002060"/>
                        </a:solidFill>
                        <a:latin typeface="+mn-ea"/>
                        <a:ea typeface="+mn-ea"/>
                      </a:endParaRPr>
                    </a:p>
                  </a:txBody>
                  <a:tcPr marL="0" marR="0" marT="0" marB="0" anchor="ctr"/>
                </a:tc>
                <a:tc gridSpan="2">
                  <a:txBody>
                    <a:bodyPr/>
                    <a:lstStyle/>
                    <a:p>
                      <a:pPr marL="0" marR="0" algn="ctr">
                        <a:lnSpc>
                          <a:spcPct val="100000"/>
                        </a:lnSpc>
                        <a:spcBef>
                          <a:spcPts val="0"/>
                        </a:spcBef>
                        <a:spcAft>
                          <a:spcPts val="0"/>
                        </a:spcAft>
                      </a:pPr>
                      <a:r>
                        <a:rPr lang="ko-KR" altLang="en-US" sz="1200" b="1" dirty="0" err="1" smtClean="0"/>
                        <a:t>요양보호사</a:t>
                      </a:r>
                      <a:endParaRPr lang="ko-KR" alt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marL="0" marR="0" algn="ctr">
                        <a:lnSpc>
                          <a:spcPct val="100000"/>
                        </a:lnSpc>
                        <a:spcBef>
                          <a:spcPts val="0"/>
                        </a:spcBef>
                        <a:spcAft>
                          <a:spcPts val="0"/>
                        </a:spcAft>
                      </a:pPr>
                      <a:endParaRPr lang="ko-KR" altLang="en-US" sz="1100" b="1" dirty="0">
                        <a:solidFill>
                          <a:srgbClr val="002060"/>
                        </a:solidFill>
                        <a:latin typeface="+mn-ea"/>
                        <a:ea typeface="+mn-ea"/>
                      </a:endParaRPr>
                    </a:p>
                  </a:txBody>
                  <a:tcPr marL="0" marR="0" marT="0" marB="0" anchor="ctr"/>
                </a:tc>
                <a:tc gridSpan="2">
                  <a:txBody>
                    <a:bodyPr/>
                    <a:lstStyle/>
                    <a:p>
                      <a:pPr marL="0" marR="0" algn="ctr">
                        <a:lnSpc>
                          <a:spcPct val="100000"/>
                        </a:lnSpc>
                        <a:spcBef>
                          <a:spcPts val="0"/>
                        </a:spcBef>
                        <a:spcAft>
                          <a:spcPts val="0"/>
                        </a:spcAft>
                      </a:pPr>
                      <a:r>
                        <a:rPr lang="ko-KR" altLang="en-US" sz="1200" b="1" dirty="0" smtClean="0"/>
                        <a:t>간호사</a:t>
                      </a:r>
                      <a:endParaRPr lang="ko-KR" alt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marL="0" marR="0" algn="ctr">
                        <a:lnSpc>
                          <a:spcPct val="100000"/>
                        </a:lnSpc>
                        <a:spcBef>
                          <a:spcPts val="0"/>
                        </a:spcBef>
                        <a:spcAft>
                          <a:spcPts val="0"/>
                        </a:spcAft>
                      </a:pPr>
                      <a:endParaRPr lang="ko-KR" altLang="en-US" sz="1100" b="1" dirty="0">
                        <a:solidFill>
                          <a:srgbClr val="002060"/>
                        </a:solidFill>
                        <a:latin typeface="+mn-ea"/>
                        <a:ea typeface="+mn-ea"/>
                      </a:endParaRPr>
                    </a:p>
                  </a:txBody>
                  <a:tcPr marL="0" marR="0" marT="0" marB="0" anchor="ctr"/>
                </a:tc>
                <a:tc gridSpan="2">
                  <a:txBody>
                    <a:bodyPr/>
                    <a:lstStyle/>
                    <a:p>
                      <a:pPr marL="0" marR="0" algn="ctr">
                        <a:lnSpc>
                          <a:spcPct val="100000"/>
                        </a:lnSpc>
                        <a:spcBef>
                          <a:spcPts val="0"/>
                        </a:spcBef>
                        <a:spcAft>
                          <a:spcPts val="0"/>
                        </a:spcAft>
                      </a:pPr>
                      <a:r>
                        <a:rPr lang="ko-KR" altLang="en-US" sz="1200" b="1" dirty="0" smtClean="0"/>
                        <a:t>간호조무사</a:t>
                      </a:r>
                      <a:endParaRPr lang="ko-KR" alt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marL="0" marR="0" algn="ctr">
                        <a:lnSpc>
                          <a:spcPct val="100000"/>
                        </a:lnSpc>
                        <a:spcBef>
                          <a:spcPts val="0"/>
                        </a:spcBef>
                        <a:spcAft>
                          <a:spcPts val="0"/>
                        </a:spcAft>
                      </a:pPr>
                      <a:endParaRPr lang="ko-KR" altLang="en-US" sz="1100" b="1" dirty="0">
                        <a:solidFill>
                          <a:srgbClr val="002060"/>
                        </a:solidFill>
                        <a:latin typeface="+mn-ea"/>
                        <a:ea typeface="+mn-ea"/>
                      </a:endParaRPr>
                    </a:p>
                  </a:txBody>
                  <a:tcPr marL="0" marR="0" marT="0" marB="0" anchor="ctr"/>
                </a:tc>
                <a:tc gridSpan="2">
                  <a:txBody>
                    <a:bodyPr/>
                    <a:lstStyle/>
                    <a:p>
                      <a:pPr marL="0" marR="0" algn="ctr">
                        <a:lnSpc>
                          <a:spcPct val="100000"/>
                        </a:lnSpc>
                        <a:spcBef>
                          <a:spcPts val="0"/>
                        </a:spcBef>
                        <a:spcAft>
                          <a:spcPts val="0"/>
                        </a:spcAft>
                      </a:pPr>
                      <a:r>
                        <a:rPr lang="ko-KR" altLang="en-US" sz="1200" b="1" dirty="0" smtClean="0"/>
                        <a:t>물리치료사</a:t>
                      </a:r>
                      <a:endParaRPr lang="ko-KR" alt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marL="0" marR="0" algn="ctr">
                        <a:lnSpc>
                          <a:spcPct val="100000"/>
                        </a:lnSpc>
                        <a:spcBef>
                          <a:spcPts val="0"/>
                        </a:spcBef>
                        <a:spcAft>
                          <a:spcPts val="0"/>
                        </a:spcAft>
                      </a:pPr>
                      <a:endParaRPr lang="ko-KR" altLang="en-US" sz="1100" b="1" dirty="0">
                        <a:solidFill>
                          <a:srgbClr val="002060"/>
                        </a:solidFill>
                        <a:latin typeface="+mn-ea"/>
                        <a:ea typeface="+mn-ea"/>
                      </a:endParaRPr>
                    </a:p>
                  </a:txBody>
                  <a:tcPr marL="0" marR="0" marT="0" marB="0" anchor="ctr"/>
                </a:tc>
                <a:tc vMerge="1">
                  <a:txBody>
                    <a:bodyPr/>
                    <a:lstStyle/>
                    <a:p>
                      <a:pPr latinLnBrk="1"/>
                      <a:endParaRPr lang="ko-KR" altLang="en-US"/>
                    </a:p>
                  </a:txBody>
                  <a:tcPr/>
                </a:tc>
              </a:tr>
              <a:tr h="842663">
                <a:tc>
                  <a:txBody>
                    <a:bodyPr/>
                    <a:lstStyle/>
                    <a:p>
                      <a:pPr marL="0" marR="0" algn="ctr">
                        <a:lnSpc>
                          <a:spcPct val="100000"/>
                        </a:lnSpc>
                        <a:spcBef>
                          <a:spcPts val="0"/>
                        </a:spcBef>
                        <a:spcAft>
                          <a:spcPts val="0"/>
                        </a:spcAft>
                      </a:pPr>
                      <a:r>
                        <a:rPr lang="ko-KR" altLang="en-US" sz="1200" b="1" dirty="0"/>
                        <a:t>인원</a:t>
                      </a:r>
                      <a:endParaRPr lang="ko-KR" altLang="en-US" sz="1200" b="1" dirty="0">
                        <a:solidFill>
                          <a:srgbClr val="002060"/>
                        </a:solidFill>
                        <a:latin typeface="HY얕은샘물M" pitchFamily="18" charset="-127"/>
                        <a:ea typeface="HY얕은샘물M" pitchFamily="18" charset="-127"/>
                      </a:endParaRPr>
                    </a:p>
                  </a:txBody>
                  <a:tcPr marL="0" marR="0" marT="0" marB="0" anchor="ctr"/>
                </a:tc>
                <a:tc gridSpan="2">
                  <a:txBody>
                    <a:bodyPr/>
                    <a:lstStyle/>
                    <a:p>
                      <a:pPr marL="0" marR="0" algn="ctr">
                        <a:lnSpc>
                          <a:spcPct val="100000"/>
                        </a:lnSpc>
                        <a:spcBef>
                          <a:spcPts val="0"/>
                        </a:spcBef>
                        <a:spcAft>
                          <a:spcPts val="0"/>
                        </a:spcAft>
                      </a:pPr>
                      <a:r>
                        <a:rPr lang="en-US" altLang="ko-KR" sz="1200" b="1" dirty="0" smtClean="0"/>
                        <a:t>2</a:t>
                      </a:r>
                      <a:endParaRPr lang="ko-KR" alt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latinLnBrk="1"/>
                      <a:endParaRPr lang="ko-KR" altLang="en-US"/>
                    </a:p>
                  </a:txBody>
                  <a:tcPr/>
                </a:tc>
                <a:tc gridSpan="3">
                  <a:txBody>
                    <a:bodyPr/>
                    <a:lstStyle/>
                    <a:p>
                      <a:pPr marL="0" marR="0" algn="ctr">
                        <a:lnSpc>
                          <a:spcPct val="100000"/>
                        </a:lnSpc>
                        <a:spcBef>
                          <a:spcPts val="0"/>
                        </a:spcBef>
                        <a:spcAft>
                          <a:spcPts val="0"/>
                        </a:spcAft>
                      </a:pPr>
                      <a:r>
                        <a:rPr lang="en-US" altLang="ko-KR" sz="1200" b="1" dirty="0" smtClean="0"/>
                        <a:t>2</a:t>
                      </a:r>
                      <a:endParaRPr lang="ko-KR" alt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marL="0" marR="0" algn="ctr">
                        <a:lnSpc>
                          <a:spcPct val="100000"/>
                        </a:lnSpc>
                        <a:spcBef>
                          <a:spcPts val="0"/>
                        </a:spcBef>
                        <a:spcAft>
                          <a:spcPts val="0"/>
                        </a:spcAft>
                      </a:pPr>
                      <a:endParaRPr lang="ko-KR" altLang="en-US" sz="1100" dirty="0">
                        <a:solidFill>
                          <a:srgbClr val="002060"/>
                        </a:solidFill>
                        <a:latin typeface="+mn-ea"/>
                        <a:ea typeface="+mn-ea"/>
                      </a:endParaRPr>
                    </a:p>
                  </a:txBody>
                  <a:tcPr marL="0" marR="0" marT="0" marB="0" anchor="ctr"/>
                </a:tc>
                <a:tc hMerge="1">
                  <a:txBody>
                    <a:bodyPr/>
                    <a:lstStyle/>
                    <a:p>
                      <a:pPr marL="0" marR="0" algn="ctr">
                        <a:lnSpc>
                          <a:spcPct val="100000"/>
                        </a:lnSpc>
                        <a:spcBef>
                          <a:spcPts val="0"/>
                        </a:spcBef>
                        <a:spcAft>
                          <a:spcPts val="0"/>
                        </a:spcAft>
                      </a:pPr>
                      <a:endParaRPr lang="ko-KR" altLang="en-US" sz="1100" dirty="0">
                        <a:solidFill>
                          <a:srgbClr val="002060"/>
                        </a:solidFill>
                        <a:latin typeface="+mn-ea"/>
                        <a:ea typeface="+mn-ea"/>
                      </a:endParaRPr>
                    </a:p>
                  </a:txBody>
                  <a:tcPr marL="0" marR="0" marT="0" marB="0" anchor="ctr"/>
                </a:tc>
                <a:tc gridSpan="2">
                  <a:txBody>
                    <a:bodyPr/>
                    <a:lstStyle/>
                    <a:p>
                      <a:pPr marL="0" marR="0" algn="ctr">
                        <a:lnSpc>
                          <a:spcPct val="100000"/>
                        </a:lnSpc>
                        <a:spcBef>
                          <a:spcPts val="0"/>
                        </a:spcBef>
                        <a:spcAft>
                          <a:spcPts val="0"/>
                        </a:spcAft>
                      </a:pPr>
                      <a:r>
                        <a:rPr lang="en-US" altLang="ko-KR" sz="1200" b="1" dirty="0" smtClean="0"/>
                        <a:t>21</a:t>
                      </a:r>
                      <a:endParaRPr lang="ko-KR" alt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marL="0" marR="0" algn="ctr">
                        <a:lnSpc>
                          <a:spcPct val="100000"/>
                        </a:lnSpc>
                        <a:spcBef>
                          <a:spcPts val="0"/>
                        </a:spcBef>
                        <a:spcAft>
                          <a:spcPts val="0"/>
                        </a:spcAft>
                      </a:pPr>
                      <a:endParaRPr lang="en-US" sz="1100" dirty="0">
                        <a:solidFill>
                          <a:srgbClr val="002060"/>
                        </a:solidFill>
                        <a:latin typeface="+mn-ea"/>
                        <a:ea typeface="+mn-ea"/>
                      </a:endParaRPr>
                    </a:p>
                  </a:txBody>
                  <a:tcPr marL="0" marR="0" marT="0" marB="0" anchor="ctr"/>
                </a:tc>
                <a:tc gridSpan="2">
                  <a:txBody>
                    <a:bodyPr/>
                    <a:lstStyle/>
                    <a:p>
                      <a:pPr marL="0" marR="0" algn="ctr">
                        <a:lnSpc>
                          <a:spcPct val="100000"/>
                        </a:lnSpc>
                        <a:spcBef>
                          <a:spcPts val="0"/>
                        </a:spcBef>
                        <a:spcAft>
                          <a:spcPts val="0"/>
                        </a:spcAft>
                      </a:pPr>
                      <a:r>
                        <a:rPr lang="en-US" sz="1200" b="1" dirty="0"/>
                        <a:t>1</a:t>
                      </a:r>
                      <a:endParaRPr 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marL="0" marR="0" algn="ctr">
                        <a:lnSpc>
                          <a:spcPct val="100000"/>
                        </a:lnSpc>
                        <a:spcBef>
                          <a:spcPts val="0"/>
                        </a:spcBef>
                        <a:spcAft>
                          <a:spcPts val="0"/>
                        </a:spcAft>
                      </a:pPr>
                      <a:endParaRPr lang="en-US" sz="1100" dirty="0">
                        <a:solidFill>
                          <a:srgbClr val="002060"/>
                        </a:solidFill>
                        <a:latin typeface="+mn-ea"/>
                        <a:ea typeface="+mn-ea"/>
                      </a:endParaRPr>
                    </a:p>
                  </a:txBody>
                  <a:tcPr marL="0" marR="0" marT="0" marB="0" anchor="ctr"/>
                </a:tc>
                <a:tc gridSpan="2">
                  <a:txBody>
                    <a:bodyPr/>
                    <a:lstStyle/>
                    <a:p>
                      <a:pPr marL="0" marR="0" algn="ctr">
                        <a:lnSpc>
                          <a:spcPct val="100000"/>
                        </a:lnSpc>
                        <a:spcBef>
                          <a:spcPts val="0"/>
                        </a:spcBef>
                        <a:spcAft>
                          <a:spcPts val="0"/>
                        </a:spcAft>
                      </a:pPr>
                      <a:r>
                        <a:rPr lang="en-US" sz="1200" b="1" dirty="0"/>
                        <a:t>1</a:t>
                      </a:r>
                      <a:endParaRPr 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marL="0" marR="0" algn="ctr">
                        <a:lnSpc>
                          <a:spcPct val="100000"/>
                        </a:lnSpc>
                        <a:spcBef>
                          <a:spcPts val="0"/>
                        </a:spcBef>
                        <a:spcAft>
                          <a:spcPts val="0"/>
                        </a:spcAft>
                      </a:pPr>
                      <a:endParaRPr lang="en-US" sz="1100" dirty="0">
                        <a:solidFill>
                          <a:srgbClr val="002060"/>
                        </a:solidFill>
                        <a:latin typeface="+mn-ea"/>
                        <a:ea typeface="+mn-ea"/>
                      </a:endParaRPr>
                    </a:p>
                  </a:txBody>
                  <a:tcPr marL="0" marR="0" marT="0" marB="0" anchor="ctr"/>
                </a:tc>
                <a:tc gridSpan="2">
                  <a:txBody>
                    <a:bodyPr/>
                    <a:lstStyle/>
                    <a:p>
                      <a:pPr marL="0" marR="0" algn="ctr">
                        <a:lnSpc>
                          <a:spcPct val="100000"/>
                        </a:lnSpc>
                        <a:spcBef>
                          <a:spcPts val="0"/>
                        </a:spcBef>
                        <a:spcAft>
                          <a:spcPts val="0"/>
                        </a:spcAft>
                      </a:pPr>
                      <a:r>
                        <a:rPr lang="en-US" sz="1200" b="1" dirty="0"/>
                        <a:t>1</a:t>
                      </a:r>
                      <a:endParaRPr lang="en-US" sz="1200" b="1" dirty="0">
                        <a:solidFill>
                          <a:srgbClr val="002060"/>
                        </a:solidFill>
                        <a:latin typeface="HY얕은샘물M" pitchFamily="18" charset="-127"/>
                        <a:ea typeface="HY얕은샘물M" pitchFamily="18" charset="-127"/>
                      </a:endParaRPr>
                    </a:p>
                  </a:txBody>
                  <a:tcPr marL="0" marR="0" marT="0" marB="0" anchor="ctr"/>
                </a:tc>
                <a:tc hMerge="1">
                  <a:txBody>
                    <a:bodyPr/>
                    <a:lstStyle/>
                    <a:p>
                      <a:pPr marL="0" marR="0" algn="ctr">
                        <a:lnSpc>
                          <a:spcPct val="100000"/>
                        </a:lnSpc>
                        <a:spcBef>
                          <a:spcPts val="0"/>
                        </a:spcBef>
                        <a:spcAft>
                          <a:spcPts val="0"/>
                        </a:spcAft>
                      </a:pPr>
                      <a:endParaRPr lang="en-US" sz="1100" dirty="0">
                        <a:solidFill>
                          <a:srgbClr val="002060"/>
                        </a:solidFill>
                        <a:latin typeface="+mn-ea"/>
                        <a:ea typeface="+mn-ea"/>
                      </a:endParaRPr>
                    </a:p>
                  </a:txBody>
                  <a:tcPr marL="0" marR="0" marT="0" marB="0"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ko-KR" altLang="en-US" sz="1200" b="1" dirty="0" smtClean="0"/>
                        <a:t>현원</a:t>
                      </a:r>
                      <a:r>
                        <a:rPr lang="en-US" altLang="ko-KR" sz="1200" b="1" dirty="0" smtClean="0"/>
                        <a:t>40</a:t>
                      </a:r>
                      <a:r>
                        <a:rPr lang="ko-KR" altLang="en-US" sz="1200" b="1" dirty="0" smtClean="0"/>
                        <a:t>명</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smtClean="0"/>
                        <a:t>/</a:t>
                      </a:r>
                      <a:r>
                        <a:rPr lang="ko-KR" altLang="en-US" sz="1200" b="1" dirty="0" smtClean="0"/>
                        <a:t>정원</a:t>
                      </a:r>
                      <a:r>
                        <a:rPr lang="en-US" altLang="ko-KR" sz="1200" b="1" dirty="0" smtClean="0"/>
                        <a:t>41</a:t>
                      </a:r>
                      <a:r>
                        <a:rPr lang="ko-KR" altLang="en-US" sz="1200" b="1" dirty="0" smtClean="0"/>
                        <a:t>명</a:t>
                      </a:r>
                      <a:endParaRPr lang="en-US" altLang="ko-KR" sz="1200" b="1" dirty="0" smtClean="0">
                        <a:solidFill>
                          <a:srgbClr val="002060"/>
                        </a:solidFill>
                        <a:latin typeface="HY얕은샘물M" pitchFamily="18" charset="-127"/>
                        <a:ea typeface="HY얕은샘물M" pitchFamily="18" charset="-127"/>
                      </a:endParaRPr>
                    </a:p>
                  </a:txBody>
                  <a:tcPr marL="0" marR="0" marT="0" marB="0" anchor="ctr"/>
                </a:tc>
              </a:tr>
            </a:tbl>
          </a:graphicData>
        </a:graphic>
      </p:graphicFrame>
      <p:graphicFrame>
        <p:nvGraphicFramePr>
          <p:cNvPr id="12" name="표 11"/>
          <p:cNvGraphicFramePr>
            <a:graphicFrameLocks noGrp="1"/>
          </p:cNvGraphicFramePr>
          <p:nvPr>
            <p:extLst>
              <p:ext uri="{D42A27DB-BD31-4B8C-83A1-F6EECF244321}">
                <p14:modId xmlns:p14="http://schemas.microsoft.com/office/powerpoint/2010/main" val="1795368013"/>
              </p:ext>
            </p:extLst>
          </p:nvPr>
        </p:nvGraphicFramePr>
        <p:xfrm>
          <a:off x="467544" y="3933056"/>
          <a:ext cx="8280920" cy="1291590"/>
        </p:xfrm>
        <a:graphic>
          <a:graphicData uri="http://schemas.openxmlformats.org/drawingml/2006/table">
            <a:tbl>
              <a:tblPr firstRow="1" bandRow="1">
                <a:tableStyleId>{D27102A9-8310-4765-A935-A1911B00CA55}</a:tableStyleId>
              </a:tblPr>
              <a:tblGrid>
                <a:gridCol w="8280920"/>
              </a:tblGrid>
              <a:tr h="1291590">
                <a:tc>
                  <a:txBody>
                    <a:bodyPr/>
                    <a:lstStyle/>
                    <a:p>
                      <a:pPr>
                        <a:buNone/>
                      </a:pPr>
                      <a:r>
                        <a:rPr lang="ko-KR" altLang="en-US" sz="1200" b="0" dirty="0" smtClean="0"/>
                        <a:t>자격증 현황</a:t>
                      </a:r>
                      <a:r>
                        <a:rPr lang="en-US" altLang="ko-KR" sz="1200" b="0" dirty="0" smtClean="0"/>
                        <a:t>(</a:t>
                      </a:r>
                      <a:r>
                        <a:rPr lang="ko-KR" altLang="en-US" sz="1200" b="0" dirty="0" smtClean="0"/>
                        <a:t>자격증 중복기재</a:t>
                      </a:r>
                      <a:r>
                        <a:rPr lang="en-US" altLang="ko-KR" sz="1200" b="0" dirty="0" smtClean="0"/>
                        <a:t>)</a:t>
                      </a:r>
                    </a:p>
                    <a:p>
                      <a:pPr>
                        <a:buNone/>
                      </a:pPr>
                      <a:r>
                        <a:rPr lang="en-US" altLang="ko-KR" sz="1200" b="0" dirty="0" smtClean="0"/>
                        <a:t>     </a:t>
                      </a:r>
                      <a:r>
                        <a:rPr lang="ko-KR" altLang="en-US" sz="1200" b="0" dirty="0" err="1" smtClean="0"/>
                        <a:t>사회복지사</a:t>
                      </a:r>
                      <a:r>
                        <a:rPr lang="en-US" altLang="ko-KR" sz="1200" b="0" dirty="0" smtClean="0"/>
                        <a:t>1</a:t>
                      </a:r>
                      <a:r>
                        <a:rPr lang="ko-KR" altLang="en-US" sz="1200" b="0" dirty="0" smtClean="0"/>
                        <a:t>급 </a:t>
                      </a:r>
                      <a:r>
                        <a:rPr lang="en-US" altLang="ko-KR" sz="1200" b="0" dirty="0" smtClean="0"/>
                        <a:t>4</a:t>
                      </a:r>
                      <a:r>
                        <a:rPr lang="ko-KR" altLang="en-US" sz="1200" b="0" dirty="0" smtClean="0"/>
                        <a:t>명 </a:t>
                      </a:r>
                      <a:r>
                        <a:rPr lang="en-US" altLang="ko-KR" sz="1200" b="0" dirty="0" smtClean="0"/>
                        <a:t>/ </a:t>
                      </a:r>
                      <a:r>
                        <a:rPr lang="ko-KR" altLang="en-US" sz="1200" b="0" dirty="0" err="1" smtClean="0"/>
                        <a:t>사회복지사</a:t>
                      </a:r>
                      <a:r>
                        <a:rPr lang="en-US" altLang="ko-KR" sz="1200" b="0" dirty="0" smtClean="0"/>
                        <a:t>2</a:t>
                      </a:r>
                      <a:r>
                        <a:rPr lang="ko-KR" altLang="en-US" sz="1200" b="0" dirty="0" smtClean="0"/>
                        <a:t>급 </a:t>
                      </a:r>
                      <a:r>
                        <a:rPr lang="en-US" altLang="ko-KR" sz="1200" b="0" dirty="0" smtClean="0"/>
                        <a:t>4</a:t>
                      </a:r>
                      <a:r>
                        <a:rPr lang="ko-KR" altLang="en-US" sz="1200" b="0" dirty="0" smtClean="0"/>
                        <a:t>명 </a:t>
                      </a:r>
                      <a:r>
                        <a:rPr lang="en-US" altLang="ko-KR" sz="1200" b="0" dirty="0" smtClean="0"/>
                        <a:t>/ </a:t>
                      </a:r>
                      <a:r>
                        <a:rPr lang="ko-KR" altLang="en-US" sz="1200" b="0" dirty="0" err="1" smtClean="0"/>
                        <a:t>요양보호사</a:t>
                      </a:r>
                      <a:r>
                        <a:rPr lang="ko-KR" altLang="en-US" sz="1200" b="0" dirty="0" smtClean="0"/>
                        <a:t> </a:t>
                      </a:r>
                      <a:r>
                        <a:rPr lang="en-US" altLang="ko-KR" sz="1200" b="0" dirty="0" smtClean="0"/>
                        <a:t>1</a:t>
                      </a:r>
                      <a:r>
                        <a:rPr lang="ko-KR" altLang="en-US" sz="1200" b="0" dirty="0" smtClean="0"/>
                        <a:t>급 </a:t>
                      </a:r>
                      <a:r>
                        <a:rPr lang="en-US" altLang="ko-KR" sz="1200" b="0" dirty="0" smtClean="0"/>
                        <a:t>32</a:t>
                      </a:r>
                      <a:r>
                        <a:rPr lang="ko-KR" altLang="en-US" sz="1200" b="0" dirty="0" smtClean="0"/>
                        <a:t>명  </a:t>
                      </a:r>
                      <a:r>
                        <a:rPr lang="en-US" altLang="ko-KR" sz="1200" b="0" dirty="0" smtClean="0"/>
                        <a:t>/</a:t>
                      </a:r>
                      <a:r>
                        <a:rPr lang="ko-KR" altLang="en-US" sz="1200" b="0" dirty="0" smtClean="0"/>
                        <a:t> 간호사자격증 </a:t>
                      </a:r>
                      <a:r>
                        <a:rPr lang="en-US" altLang="ko-KR" sz="1200" b="0" dirty="0" smtClean="0"/>
                        <a:t>1</a:t>
                      </a:r>
                      <a:r>
                        <a:rPr lang="ko-KR" altLang="en-US" sz="1200" b="0" dirty="0" smtClean="0"/>
                        <a:t>명 </a:t>
                      </a:r>
                      <a:r>
                        <a:rPr lang="en-US" altLang="ko-KR" sz="1200" b="0" dirty="0" smtClean="0"/>
                        <a:t>/ </a:t>
                      </a:r>
                      <a:r>
                        <a:rPr lang="ko-KR" altLang="en-US" sz="1200" b="0" dirty="0" smtClean="0"/>
                        <a:t>간호조무사 자격증 </a:t>
                      </a:r>
                      <a:r>
                        <a:rPr lang="en-US" altLang="ko-KR" sz="1200" b="0" dirty="0" smtClean="0"/>
                        <a:t>1</a:t>
                      </a:r>
                      <a:r>
                        <a:rPr lang="ko-KR" altLang="en-US" sz="1200" b="0" dirty="0" smtClean="0"/>
                        <a:t>명</a:t>
                      </a:r>
                      <a:endParaRPr lang="en-US" altLang="ko-KR" sz="1200" b="0" dirty="0" smtClean="0"/>
                    </a:p>
                    <a:p>
                      <a:pPr>
                        <a:buNone/>
                      </a:pPr>
                      <a:r>
                        <a:rPr lang="ko-KR" altLang="en-US" sz="1200" b="0" dirty="0" smtClean="0"/>
                        <a:t>     물리치료사 자격증 </a:t>
                      </a:r>
                      <a:r>
                        <a:rPr lang="en-US" altLang="ko-KR" sz="1200" b="0" dirty="0" smtClean="0"/>
                        <a:t>1</a:t>
                      </a:r>
                      <a:r>
                        <a:rPr lang="ko-KR" altLang="en-US" sz="1200" b="0" dirty="0" smtClean="0"/>
                        <a:t>명 </a:t>
                      </a:r>
                      <a:r>
                        <a:rPr lang="en-US" altLang="ko-KR" sz="1200" b="0" dirty="0" smtClean="0"/>
                        <a:t>/ </a:t>
                      </a:r>
                      <a:r>
                        <a:rPr lang="ko-KR" altLang="en-US" sz="1200" b="0" dirty="0" smtClean="0"/>
                        <a:t>영양사자격증</a:t>
                      </a:r>
                      <a:r>
                        <a:rPr lang="en-US" altLang="ko-KR" sz="1200" b="0" dirty="0" smtClean="0"/>
                        <a:t> 1</a:t>
                      </a:r>
                      <a:r>
                        <a:rPr lang="ko-KR" altLang="en-US" sz="1200" b="0" dirty="0" smtClean="0"/>
                        <a:t>명 </a:t>
                      </a:r>
                      <a:r>
                        <a:rPr lang="en-US" altLang="ko-KR" sz="1200" b="0" dirty="0" smtClean="0"/>
                        <a:t>/ </a:t>
                      </a:r>
                      <a:r>
                        <a:rPr lang="ko-KR" altLang="en-US" sz="1200" b="0" dirty="0" smtClean="0"/>
                        <a:t>조리사 자격증 </a:t>
                      </a:r>
                      <a:r>
                        <a:rPr lang="en-US" altLang="ko-KR" sz="1200" b="0" dirty="0" smtClean="0"/>
                        <a:t>1</a:t>
                      </a:r>
                      <a:r>
                        <a:rPr lang="ko-KR" altLang="en-US" sz="1200" b="0" dirty="0" smtClean="0"/>
                        <a:t>명 </a:t>
                      </a:r>
                      <a:r>
                        <a:rPr lang="en-US" altLang="ko-KR" sz="1200" b="0" dirty="0" smtClean="0"/>
                        <a:t>/</a:t>
                      </a:r>
                      <a:r>
                        <a:rPr lang="ko-KR" altLang="en-US" sz="1200" b="0" dirty="0" smtClean="0"/>
                        <a:t>  방화관리자격증 </a:t>
                      </a:r>
                      <a:r>
                        <a:rPr lang="en-US" altLang="ko-KR" sz="1200" b="0" dirty="0" smtClean="0"/>
                        <a:t>1</a:t>
                      </a:r>
                      <a:r>
                        <a:rPr lang="ko-KR" altLang="en-US" sz="1200" b="0" dirty="0" smtClean="0"/>
                        <a:t>명</a:t>
                      </a:r>
                      <a:endParaRPr lang="ko-KR" altLang="en-US" sz="1200" b="0" dirty="0">
                        <a:solidFill>
                          <a:schemeClr val="tx1">
                            <a:lumMod val="85000"/>
                            <a:lumOff val="15000"/>
                          </a:schemeClr>
                        </a:solidFill>
                      </a:endParaRPr>
                    </a:p>
                  </a:txBody>
                  <a:tcPr anchor="ctr"/>
                </a:tc>
              </a:tr>
            </a:tbl>
          </a:graphicData>
        </a:graphic>
      </p:graphicFrame>
      <p:pic>
        <p:nvPicPr>
          <p:cNvPr id="1026" name="Picture 2" descr="D:\2014년 사진\1. 조직운영 및 인사관리\1.2 시무예배 및 시무식\IMG_8028.JPG"/>
          <p:cNvPicPr>
            <a:picLocks noChangeAspect="1" noChangeArrowheads="1"/>
          </p:cNvPicPr>
          <p:nvPr/>
        </p:nvPicPr>
        <p:blipFill>
          <a:blip r:embed="rId3" cstate="print"/>
          <a:srcRect/>
          <a:stretch>
            <a:fillRect/>
          </a:stretch>
        </p:blipFill>
        <p:spPr bwMode="auto">
          <a:xfrm>
            <a:off x="3786181" y="4857760"/>
            <a:ext cx="3071835" cy="1785950"/>
          </a:xfrm>
          <a:prstGeom prst="rect">
            <a:avLst/>
          </a:prstGeom>
          <a:noFill/>
        </p:spPr>
      </p:pic>
      <p:pic>
        <p:nvPicPr>
          <p:cNvPr id="1028" name="Picture 4" descr="D:\2014년 사진\1. 조직운영 및 인사관리\1.2 시무예배 및 시무식\무제-1 복사.jpg"/>
          <p:cNvPicPr>
            <a:picLocks noChangeAspect="1" noChangeArrowheads="1"/>
          </p:cNvPicPr>
          <p:nvPr/>
        </p:nvPicPr>
        <p:blipFill>
          <a:blip r:embed="rId4" cstate="print"/>
          <a:srcRect/>
          <a:stretch>
            <a:fillRect/>
          </a:stretch>
        </p:blipFill>
        <p:spPr bwMode="auto">
          <a:xfrm>
            <a:off x="500035" y="4857761"/>
            <a:ext cx="3286148" cy="1746851"/>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표 3"/>
          <p:cNvGraphicFramePr>
            <a:graphicFrameLocks noGrp="1"/>
          </p:cNvGraphicFramePr>
          <p:nvPr>
            <p:extLst>
              <p:ext uri="{D42A27DB-BD31-4B8C-83A1-F6EECF244321}">
                <p14:modId xmlns:p14="http://schemas.microsoft.com/office/powerpoint/2010/main" val="3775335418"/>
              </p:ext>
            </p:extLst>
          </p:nvPr>
        </p:nvGraphicFramePr>
        <p:xfrm>
          <a:off x="611560" y="1988841"/>
          <a:ext cx="8208912" cy="4288507"/>
        </p:xfrm>
        <a:graphic>
          <a:graphicData uri="http://schemas.openxmlformats.org/drawingml/2006/table">
            <a:tbl>
              <a:tblPr>
                <a:tableStyleId>{5940675A-B579-460E-94D1-54222C63F5DA}</a:tableStyleId>
              </a:tblPr>
              <a:tblGrid>
                <a:gridCol w="2160240"/>
                <a:gridCol w="1944216"/>
                <a:gridCol w="2232248"/>
                <a:gridCol w="1872208"/>
              </a:tblGrid>
              <a:tr h="531123">
                <a:tc gridSpan="2">
                  <a:txBody>
                    <a:bodyPr/>
                    <a:lstStyle/>
                    <a:p>
                      <a:pPr algn="ctr" fontAlgn="ctr"/>
                      <a:r>
                        <a:rPr lang="ko-KR" altLang="en-US" sz="1800" b="1" u="none" strike="noStrike" dirty="0" smtClean="0">
                          <a:effectLst>
                            <a:outerShdw blurRad="38100" dist="38100" dir="2700000" algn="tl">
                              <a:srgbClr val="000000">
                                <a:alpha val="43137"/>
                              </a:srgbClr>
                            </a:outerShdw>
                          </a:effectLst>
                        </a:rPr>
                        <a:t>세   입</a:t>
                      </a:r>
                      <a:endParaRPr lang="ko-KR" altLang="en-US" sz="1800" b="1" i="0" u="none" strike="noStrike" dirty="0">
                        <a:solidFill>
                          <a:schemeClr val="bg1"/>
                        </a:solidFill>
                        <a:effectLst>
                          <a:outerShdw blurRad="38100" dist="38100" dir="2700000" algn="tl">
                            <a:srgbClr val="000000">
                              <a:alpha val="43137"/>
                            </a:srgbClr>
                          </a:outerShdw>
                        </a:effectLst>
                        <a:latin typeface="돋움"/>
                      </a:endParaRPr>
                    </a:p>
                  </a:txBody>
                  <a:tcPr marL="0" marR="0" marT="0" marB="0" anchor="ctr"/>
                </a:tc>
                <a:tc hMerge="1">
                  <a:txBody>
                    <a:bodyPr/>
                    <a:lstStyle/>
                    <a:p>
                      <a:pPr algn="ctr" fontAlgn="ctr"/>
                      <a:endParaRPr lang="ko-KR" altLang="en-US" sz="1400" b="1" i="0" u="none" strike="noStrike" dirty="0">
                        <a:latin typeface="돋움"/>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ko-KR" altLang="en-US" sz="1800" b="1" u="none" strike="noStrike" dirty="0" smtClean="0">
                          <a:effectLst>
                            <a:outerShdw blurRad="38100" dist="38100" dir="2700000" algn="tl">
                              <a:srgbClr val="000000">
                                <a:alpha val="43137"/>
                              </a:srgbClr>
                            </a:outerShdw>
                          </a:effectLst>
                        </a:rPr>
                        <a:t>세   출 </a:t>
                      </a:r>
                      <a:endParaRPr lang="ko-KR" altLang="en-US" sz="1800" b="1" i="0" u="none" strike="noStrike" dirty="0">
                        <a:solidFill>
                          <a:schemeClr val="bg1"/>
                        </a:solidFill>
                        <a:effectLst>
                          <a:outerShdw blurRad="38100" dist="38100" dir="2700000" algn="tl">
                            <a:srgbClr val="000000">
                              <a:alpha val="43137"/>
                            </a:srgbClr>
                          </a:outerShdw>
                        </a:effectLst>
                        <a:latin typeface="돋움"/>
                      </a:endParaRPr>
                    </a:p>
                  </a:txBody>
                  <a:tcPr marL="0" marR="0" marT="0" marB="0" anchor="ctr"/>
                </a:tc>
                <a:tc hMerge="1">
                  <a:txBody>
                    <a:bodyPr/>
                    <a:lstStyle/>
                    <a:p>
                      <a:pPr algn="ctr" fontAlgn="ctr"/>
                      <a:endParaRPr lang="ko-KR" altLang="en-US" sz="1400" b="1" i="0" u="none" strike="noStrike" dirty="0">
                        <a:latin typeface="돋움"/>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8392">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ko-KR" altLang="en-US" sz="1800" b="1" u="none" strike="noStrike" dirty="0" smtClean="0"/>
                        <a:t>정부보조금 </a:t>
                      </a:r>
                      <a:endParaRPr lang="ko-KR" altLang="en-US" sz="1800" b="1" i="0" u="none" strike="noStrike" dirty="0">
                        <a:solidFill>
                          <a:srgbClr val="002060"/>
                        </a:solidFill>
                        <a:latin typeface="+mn-ea"/>
                        <a:ea typeface="+mn-ea"/>
                      </a:endParaRPr>
                    </a:p>
                  </a:txBody>
                  <a:tcPr marL="0" marR="0" marT="0" marB="0" anchor="ctr"/>
                </a:tc>
                <a:tc>
                  <a:txBody>
                    <a:bodyPr/>
                    <a:lstStyle/>
                    <a:p>
                      <a:pPr algn="r" fontAlgn="ctr"/>
                      <a:r>
                        <a:rPr lang="en-US" altLang="ko-KR" sz="1800" b="1" u="none" strike="noStrike" dirty="0" smtClean="0"/>
                        <a:t>9,767</a:t>
                      </a:r>
                      <a:endParaRPr lang="en-US" altLang="ko-KR" sz="1800" b="1" i="0" u="none" strike="noStrike" dirty="0">
                        <a:solidFill>
                          <a:srgbClr val="002060"/>
                        </a:solidFill>
                        <a:latin typeface="+mn-ea"/>
                        <a:ea typeface="+mn-ea"/>
                      </a:endParaRPr>
                    </a:p>
                  </a:txBody>
                  <a:tcPr marL="0" marR="0" marT="0" marB="0" anchor="ctr"/>
                </a:tc>
                <a:tc>
                  <a:txBody>
                    <a:bodyPr/>
                    <a:lstStyle/>
                    <a:p>
                      <a:pPr algn="ctr" fontAlgn="ctr"/>
                      <a:r>
                        <a:rPr lang="ko-KR" altLang="en-US" sz="1800" b="1" u="none" strike="noStrike" dirty="0"/>
                        <a:t> </a:t>
                      </a:r>
                      <a:r>
                        <a:rPr lang="ko-KR" altLang="en-US" sz="1800" b="1" u="none" strike="noStrike" dirty="0" smtClean="0"/>
                        <a:t>운영비</a:t>
                      </a:r>
                      <a:endParaRPr lang="en-US" altLang="ko-KR" sz="1800" b="1" i="0" u="none" strike="noStrike" dirty="0">
                        <a:solidFill>
                          <a:srgbClr val="002060"/>
                        </a:solidFill>
                        <a:latin typeface="+mn-ea"/>
                        <a:ea typeface="+mn-ea"/>
                      </a:endParaRPr>
                    </a:p>
                  </a:txBody>
                  <a:tcPr marL="0" marR="0" marT="0" marB="0" anchor="ctr"/>
                </a:tc>
                <a:tc>
                  <a:txBody>
                    <a:bodyPr/>
                    <a:lstStyle/>
                    <a:p>
                      <a:pPr algn="r" fontAlgn="ctr"/>
                      <a:r>
                        <a:rPr lang="en-US" altLang="ko-KR" sz="1800" b="1" u="none" strike="noStrike" dirty="0" smtClean="0"/>
                        <a:t>1,131,708</a:t>
                      </a:r>
                      <a:endParaRPr lang="en-US" altLang="ko-KR" sz="1800" b="1" i="0" u="none" strike="noStrike" dirty="0">
                        <a:solidFill>
                          <a:srgbClr val="002060"/>
                        </a:solidFill>
                        <a:latin typeface="+mn-ea"/>
                        <a:ea typeface="+mn-ea"/>
                      </a:endParaRPr>
                    </a:p>
                  </a:txBody>
                  <a:tcPr marL="0" marR="0" marT="0" marB="0" anchor="ctr"/>
                </a:tc>
              </a:tr>
              <a:tr h="458392">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ko-KR" altLang="en-US" sz="1800" b="1" u="none" strike="noStrike" dirty="0" smtClean="0"/>
                        <a:t>법인보조금 </a:t>
                      </a:r>
                      <a:endParaRPr lang="ko-KR" altLang="en-US" sz="1800" b="1" i="0" u="none" strike="noStrike" dirty="0">
                        <a:solidFill>
                          <a:srgbClr val="002060"/>
                        </a:solidFill>
                        <a:latin typeface="+mn-ea"/>
                        <a:ea typeface="+mn-ea"/>
                      </a:endParaRPr>
                    </a:p>
                  </a:txBody>
                  <a:tcPr marL="0" marR="0" marT="0" marB="0" anchor="ctr"/>
                </a:tc>
                <a:tc>
                  <a:txBody>
                    <a:bodyPr/>
                    <a:lstStyle/>
                    <a:p>
                      <a:pPr marL="0" marR="0" indent="0" algn="r" defTabSz="914400" rtl="0" eaLnBrk="1" fontAlgn="ctr" latinLnBrk="1" hangingPunct="1">
                        <a:lnSpc>
                          <a:spcPct val="100000"/>
                        </a:lnSpc>
                        <a:spcBef>
                          <a:spcPts val="0"/>
                        </a:spcBef>
                        <a:spcAft>
                          <a:spcPts val="0"/>
                        </a:spcAft>
                        <a:buClrTx/>
                        <a:buSzTx/>
                        <a:buFontTx/>
                        <a:buNone/>
                        <a:tabLst/>
                        <a:defRPr/>
                      </a:pPr>
                      <a:r>
                        <a:rPr lang="en-US" altLang="ko-KR" sz="1800" b="1" u="none" strike="noStrike" dirty="0" smtClean="0"/>
                        <a:t>49,871</a:t>
                      </a:r>
                      <a:endParaRPr lang="en-US" altLang="ko-KR" sz="1800" b="1" u="none" strike="noStrike" dirty="0" smtClean="0">
                        <a:solidFill>
                          <a:srgbClr val="002060"/>
                        </a:solidFill>
                      </a:endParaRPr>
                    </a:p>
                  </a:txBody>
                  <a:tcPr marL="0" marR="0" marT="0" marB="0" anchor="ctr"/>
                </a:tc>
                <a:tc>
                  <a:txBody>
                    <a:bodyPr/>
                    <a:lstStyle/>
                    <a:p>
                      <a:pPr algn="ctr" fontAlgn="ctr"/>
                      <a:r>
                        <a:rPr lang="ko-KR" altLang="en-US" sz="1800" b="1" u="none" strike="noStrike" dirty="0" smtClean="0"/>
                        <a:t>재산조성비</a:t>
                      </a:r>
                      <a:endParaRPr lang="en-US" altLang="ko-KR" sz="1800" b="1" i="0" u="none" strike="noStrike" dirty="0">
                        <a:solidFill>
                          <a:srgbClr val="002060"/>
                        </a:solidFill>
                        <a:latin typeface="+mn-ea"/>
                        <a:ea typeface="+mn-ea"/>
                      </a:endParaRPr>
                    </a:p>
                  </a:txBody>
                  <a:tcPr marL="0" marR="0" marT="0" marB="0" anchor="ctr"/>
                </a:tc>
                <a:tc>
                  <a:txBody>
                    <a:bodyPr/>
                    <a:lstStyle/>
                    <a:p>
                      <a:pPr algn="r" fontAlgn="ctr"/>
                      <a:r>
                        <a:rPr lang="en-US" altLang="ko-KR" sz="1800" b="1" u="none" strike="noStrike" dirty="0" smtClean="0"/>
                        <a:t>46,976</a:t>
                      </a:r>
                      <a:endParaRPr lang="en-US" altLang="ko-KR" sz="1800" b="1" i="0" u="none" strike="noStrike" dirty="0">
                        <a:solidFill>
                          <a:srgbClr val="002060"/>
                        </a:solidFill>
                        <a:latin typeface="+mn-ea"/>
                        <a:ea typeface="+mn-ea"/>
                      </a:endParaRPr>
                    </a:p>
                  </a:txBody>
                  <a:tcPr marL="0" marR="0" marT="0" marB="0" anchor="ctr"/>
                </a:tc>
              </a:tr>
              <a:tr h="458392">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ko-KR" altLang="en-US" sz="1800" b="1" u="none" strike="noStrike" dirty="0" smtClean="0"/>
                        <a:t>후원금 및 외부지원금</a:t>
                      </a:r>
                      <a:endParaRPr lang="ko-KR" altLang="en-US" sz="1800" b="1" u="none" strike="noStrike" dirty="0" smtClean="0">
                        <a:solidFill>
                          <a:srgbClr val="002060"/>
                        </a:solidFill>
                        <a:latin typeface="+mn-ea"/>
                        <a:ea typeface="+mn-ea"/>
                      </a:endParaRPr>
                    </a:p>
                  </a:txBody>
                  <a:tcPr marL="0" marR="0" marT="0" marB="0" anchor="ctr"/>
                </a:tc>
                <a:tc>
                  <a:txBody>
                    <a:bodyPr/>
                    <a:lstStyle/>
                    <a:p>
                      <a:pPr algn="r" fontAlgn="ctr"/>
                      <a:r>
                        <a:rPr lang="en-US" altLang="ko-KR" sz="1800" b="1" u="none" strike="noStrike" dirty="0" smtClean="0"/>
                        <a:t>45,000</a:t>
                      </a:r>
                      <a:endParaRPr lang="en-US" altLang="ko-KR" sz="1800" b="1" i="0" u="none" strike="noStrike" dirty="0">
                        <a:solidFill>
                          <a:srgbClr val="002060"/>
                        </a:solidFill>
                        <a:latin typeface="+mn-ea"/>
                        <a:ea typeface="+mn-ea"/>
                      </a:endParaRPr>
                    </a:p>
                  </a:txBody>
                  <a:tcPr marL="0" marR="0" marT="0" marB="0" anchor="ctr"/>
                </a:tc>
                <a:tc>
                  <a:txBody>
                    <a:bodyPr/>
                    <a:lstStyle/>
                    <a:p>
                      <a:pPr algn="ctr" fontAlgn="ctr"/>
                      <a:r>
                        <a:rPr lang="ko-KR" altLang="en-US" sz="1800" b="1" u="none" strike="noStrike" dirty="0" smtClean="0"/>
                        <a:t>사업비</a:t>
                      </a:r>
                      <a:endParaRPr lang="en-US" altLang="ko-KR" sz="1800" b="1" i="0" u="none" strike="noStrike" dirty="0">
                        <a:solidFill>
                          <a:srgbClr val="002060"/>
                        </a:solidFill>
                        <a:latin typeface="+mn-ea"/>
                        <a:ea typeface="+mn-ea"/>
                      </a:endParaRPr>
                    </a:p>
                  </a:txBody>
                  <a:tcPr marL="0" marR="0" marT="0" marB="0" anchor="ctr"/>
                </a:tc>
                <a:tc>
                  <a:txBody>
                    <a:bodyPr/>
                    <a:lstStyle/>
                    <a:p>
                      <a:pPr algn="r" fontAlgn="ctr"/>
                      <a:r>
                        <a:rPr lang="en-US" altLang="ko-KR" sz="1800" b="1" u="none" strike="noStrike" dirty="0" smtClean="0"/>
                        <a:t>406,977</a:t>
                      </a:r>
                      <a:endParaRPr lang="en-US" altLang="ko-KR" sz="1800" b="1" i="0" u="none" strike="noStrike" dirty="0">
                        <a:solidFill>
                          <a:srgbClr val="002060"/>
                        </a:solidFill>
                        <a:latin typeface="+mn-ea"/>
                        <a:ea typeface="+mn-ea"/>
                      </a:endParaRPr>
                    </a:p>
                  </a:txBody>
                  <a:tcPr marL="0" marR="0" marT="0" marB="0" anchor="ctr"/>
                </a:tc>
              </a:tr>
              <a:tr h="458392">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800" b="1" u="none" strike="noStrike" dirty="0" smtClean="0"/>
                        <a:t> </a:t>
                      </a:r>
                      <a:r>
                        <a:rPr lang="ko-KR" altLang="en-US" sz="1800" b="1" u="none" strike="noStrike" dirty="0" err="1" smtClean="0"/>
                        <a:t>입소자부담금</a:t>
                      </a:r>
                      <a:endParaRPr lang="ko-KR" altLang="en-US" sz="1800" b="1" i="0" u="none" strike="noStrike" dirty="0">
                        <a:solidFill>
                          <a:srgbClr val="002060"/>
                        </a:solidFill>
                        <a:latin typeface="+mn-ea"/>
                        <a:ea typeface="+mn-ea"/>
                      </a:endParaRPr>
                    </a:p>
                  </a:txBody>
                  <a:tcPr marL="0" marR="0" marT="0" marB="0" anchor="ctr"/>
                </a:tc>
                <a:tc>
                  <a:txBody>
                    <a:bodyPr/>
                    <a:lstStyle/>
                    <a:p>
                      <a:pPr algn="r" fontAlgn="ctr"/>
                      <a:r>
                        <a:rPr lang="en-US" altLang="ko-KR" sz="1800" b="1" u="none" strike="noStrike" dirty="0" smtClean="0"/>
                        <a:t>529,140</a:t>
                      </a:r>
                      <a:endParaRPr lang="en-US" altLang="ko-KR" sz="1800" b="1" i="0" u="none" strike="noStrike" dirty="0">
                        <a:solidFill>
                          <a:srgbClr val="002060"/>
                        </a:solidFill>
                        <a:latin typeface="+mn-ea"/>
                        <a:ea typeface="+mn-ea"/>
                      </a:endParaRPr>
                    </a:p>
                  </a:txBody>
                  <a:tcPr marL="0" marR="0" marT="0" marB="0" anchor="ctr"/>
                </a:tc>
                <a:tc rowSpan="4">
                  <a:txBody>
                    <a:bodyPr/>
                    <a:lstStyle/>
                    <a:p>
                      <a:pPr algn="ctr" fontAlgn="ctr"/>
                      <a:r>
                        <a:rPr lang="ko-KR" altLang="en-US" sz="1800" b="1" u="none" strike="noStrike" dirty="0" smtClean="0"/>
                        <a:t>기타</a:t>
                      </a:r>
                      <a:endParaRPr lang="en-US" altLang="ko-KR" sz="1800" b="1" i="0" u="none" strike="noStrike" dirty="0">
                        <a:solidFill>
                          <a:srgbClr val="002060"/>
                        </a:solidFill>
                        <a:latin typeface="+mn-ea"/>
                        <a:ea typeface="+mn-ea"/>
                      </a:endParaRPr>
                    </a:p>
                  </a:txBody>
                  <a:tcPr marL="0" marR="0" marT="0" marB="0" anchor="ctr"/>
                </a:tc>
                <a:tc rowSpan="4">
                  <a:txBody>
                    <a:bodyPr/>
                    <a:lstStyle/>
                    <a:p>
                      <a:pPr marL="0" marR="0" indent="0" algn="r" defTabSz="914400" rtl="0" eaLnBrk="1" fontAlgn="ctr" latinLnBrk="1" hangingPunct="1">
                        <a:lnSpc>
                          <a:spcPct val="100000"/>
                        </a:lnSpc>
                        <a:spcBef>
                          <a:spcPts val="0"/>
                        </a:spcBef>
                        <a:spcAft>
                          <a:spcPts val="0"/>
                        </a:spcAft>
                        <a:buClrTx/>
                        <a:buSzTx/>
                        <a:buFontTx/>
                        <a:buNone/>
                        <a:tabLst/>
                        <a:defRPr/>
                      </a:pPr>
                      <a:r>
                        <a:rPr lang="en-US" altLang="ko-KR" sz="1800" b="1" u="none" strike="noStrike" dirty="0" smtClean="0"/>
                        <a:t>67,316 </a:t>
                      </a:r>
                      <a:endParaRPr lang="en-US" altLang="ko-KR" sz="1800" b="1" i="0" u="none" strike="noStrike" dirty="0" smtClean="0">
                        <a:solidFill>
                          <a:srgbClr val="002060"/>
                        </a:solidFill>
                        <a:latin typeface="+mn-ea"/>
                        <a:ea typeface="+mn-ea"/>
                      </a:endParaRPr>
                    </a:p>
                  </a:txBody>
                  <a:tcPr marL="0" marR="0" marT="0" marB="0" anchor="ctr"/>
                </a:tc>
              </a:tr>
              <a:tr h="458392">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ko-KR" altLang="en-US" sz="1800" b="1" u="none" strike="noStrike" dirty="0" smtClean="0"/>
                        <a:t>장기요양급여수입</a:t>
                      </a:r>
                      <a:endParaRPr lang="ko-KR" altLang="en-US" sz="1800" b="1" i="0" u="none" strike="noStrike" dirty="0">
                        <a:solidFill>
                          <a:srgbClr val="002060"/>
                        </a:solidFill>
                        <a:latin typeface="+mn-ea"/>
                        <a:ea typeface="+mn-ea"/>
                      </a:endParaRPr>
                    </a:p>
                  </a:txBody>
                  <a:tcPr marL="0" marR="0" marT="0" marB="0" anchor="ctr"/>
                </a:tc>
                <a:tc>
                  <a:txBody>
                    <a:bodyPr/>
                    <a:lstStyle/>
                    <a:p>
                      <a:pPr algn="r" fontAlgn="ctr"/>
                      <a:r>
                        <a:rPr lang="en-US" altLang="ko-KR" sz="1800" b="1" u="none" strike="noStrike" dirty="0" smtClean="0"/>
                        <a:t>910,164</a:t>
                      </a:r>
                      <a:endParaRPr lang="en-US" altLang="ko-KR" sz="1800" b="1" i="0" u="none" strike="noStrike" dirty="0">
                        <a:solidFill>
                          <a:srgbClr val="002060"/>
                        </a:solidFill>
                        <a:latin typeface="+mn-ea"/>
                        <a:ea typeface="+mn-ea"/>
                      </a:endParaRPr>
                    </a:p>
                  </a:txBody>
                  <a:tcPr marL="0" marR="0" marT="0" marB="0" anchor="ctr"/>
                </a:tc>
                <a:tc vMerge="1">
                  <a:txBody>
                    <a:bodyPr/>
                    <a:lstStyle/>
                    <a:p>
                      <a:pPr latinLnBrk="1"/>
                      <a:endParaRPr lang="ko-KR" altLang="en-US"/>
                    </a:p>
                  </a:txBody>
                  <a:tcPr/>
                </a:tc>
                <a:tc vMerge="1">
                  <a:txBody>
                    <a:bodyPr/>
                    <a:lstStyle/>
                    <a:p>
                      <a:pPr latinLnBrk="1"/>
                      <a:endParaRPr lang="ko-KR" altLang="en-US"/>
                    </a:p>
                  </a:txBody>
                  <a:tcPr/>
                </a:tc>
              </a:tr>
              <a:tr h="548640">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ko-KR" altLang="en-US" sz="1800" b="1" u="none" strike="noStrike" dirty="0" smtClean="0"/>
                        <a:t> 기타수입 및 잡수입 </a:t>
                      </a:r>
                      <a:endParaRPr lang="ko-KR" altLang="en-US" sz="1800" b="1" i="0" u="none" strike="noStrike" dirty="0">
                        <a:solidFill>
                          <a:srgbClr val="002060"/>
                        </a:solidFill>
                        <a:latin typeface="+mn-ea"/>
                        <a:ea typeface="+mn-ea"/>
                      </a:endParaRPr>
                    </a:p>
                  </a:txBody>
                  <a:tcPr marL="0" marR="0" marT="0" marB="0" anchor="ctr"/>
                </a:tc>
                <a:tc>
                  <a:txBody>
                    <a:bodyPr/>
                    <a:lstStyle/>
                    <a:p>
                      <a:pPr algn="r" fontAlgn="ctr"/>
                      <a:r>
                        <a:rPr lang="en-US" altLang="ko-KR" sz="1800" b="1" u="none" strike="noStrike" dirty="0" smtClean="0"/>
                        <a:t>30,030 </a:t>
                      </a:r>
                      <a:endParaRPr lang="en-US" altLang="ko-KR" sz="1800" b="1" i="0" u="none" strike="noStrike" dirty="0">
                        <a:solidFill>
                          <a:srgbClr val="002060"/>
                        </a:solidFill>
                        <a:latin typeface="+mn-ea"/>
                        <a:ea typeface="+mn-ea"/>
                      </a:endParaRPr>
                    </a:p>
                  </a:txBody>
                  <a:tcPr marL="0" marR="0" marT="0" marB="0" anchor="ctr"/>
                </a:tc>
                <a:tc vMerge="1">
                  <a:txBody>
                    <a:bodyPr/>
                    <a:lstStyle/>
                    <a:p>
                      <a:pPr algn="ctr" fontAlgn="ctr"/>
                      <a:endParaRPr lang="en-US" altLang="ko-KR" sz="1400" b="0" i="0" u="none" strike="noStrike" dirty="0">
                        <a:latin typeface="08서울남산체 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n-US" altLang="ko-KR" sz="1400" b="0" i="0" u="none" strike="noStrike" dirty="0">
                        <a:latin typeface="08서울남산체 L"/>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8392">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ko-KR" altLang="en-US" sz="1800" b="1" u="none" strike="noStrike" dirty="0" smtClean="0"/>
                        <a:t>전년도 이월금</a:t>
                      </a:r>
                      <a:endParaRPr lang="ko-KR" altLang="en-US" sz="1800" b="1" i="0" u="none" strike="noStrike" dirty="0">
                        <a:solidFill>
                          <a:srgbClr val="002060"/>
                        </a:solidFill>
                        <a:latin typeface="+mn-ea"/>
                        <a:ea typeface="+mn-ea"/>
                      </a:endParaRPr>
                    </a:p>
                  </a:txBody>
                  <a:tcPr marL="0" marR="0" marT="0" marB="0" anchor="ctr"/>
                </a:tc>
                <a:tc>
                  <a:txBody>
                    <a:bodyPr/>
                    <a:lstStyle/>
                    <a:p>
                      <a:pPr algn="r" fontAlgn="ctr"/>
                      <a:r>
                        <a:rPr lang="en-US" altLang="ko-KR" sz="1800" b="1" u="none" strike="noStrike" dirty="0" smtClean="0"/>
                        <a:t>79,005</a:t>
                      </a:r>
                      <a:endParaRPr lang="en-US" altLang="ko-KR" sz="1800" b="1" i="0" u="none" strike="noStrike" dirty="0">
                        <a:solidFill>
                          <a:srgbClr val="002060"/>
                        </a:solidFill>
                        <a:latin typeface="+mn-ea"/>
                        <a:ea typeface="+mn-ea"/>
                      </a:endParaRPr>
                    </a:p>
                  </a:txBody>
                  <a:tcPr marL="0" marR="0" marT="0" marB="0" anchor="ctr"/>
                </a:tc>
                <a:tc vMerge="1">
                  <a:txBody>
                    <a:bodyPr/>
                    <a:lstStyle/>
                    <a:p>
                      <a:pPr algn="ctr" fontAlgn="ctr"/>
                      <a:endParaRPr lang="en-US" altLang="ko-KR" sz="1400" b="1" i="0" u="none" strike="noStrike" dirty="0">
                        <a:solidFill>
                          <a:srgbClr val="002060"/>
                        </a:solidFill>
                        <a:latin typeface="+mn-ea"/>
                        <a:ea typeface="+mn-ea"/>
                      </a:endParaRPr>
                    </a:p>
                  </a:txBody>
                  <a:tcPr marL="0" marR="0" marT="0" marB="0" anchor="ctr"/>
                </a:tc>
                <a:tc vMerge="1">
                  <a:txBody>
                    <a:bodyPr/>
                    <a:lstStyle/>
                    <a:p>
                      <a:pPr marL="0" marR="0" indent="0" algn="r" defTabSz="914400" rtl="0" eaLnBrk="1" fontAlgn="ctr" latinLnBrk="1" hangingPunct="1">
                        <a:lnSpc>
                          <a:spcPct val="100000"/>
                        </a:lnSpc>
                        <a:spcBef>
                          <a:spcPts val="0"/>
                        </a:spcBef>
                        <a:spcAft>
                          <a:spcPts val="0"/>
                        </a:spcAft>
                        <a:buClrTx/>
                        <a:buSzTx/>
                        <a:buFontTx/>
                        <a:buNone/>
                        <a:tabLst/>
                        <a:defRPr/>
                      </a:pPr>
                      <a:endParaRPr lang="en-US" altLang="ko-KR" sz="1400" b="0" i="0" u="none" strike="noStrike" dirty="0" smtClean="0">
                        <a:solidFill>
                          <a:srgbClr val="002060"/>
                        </a:solidFill>
                        <a:latin typeface="+mn-ea"/>
                        <a:ea typeface="+mn-ea"/>
                      </a:endParaRPr>
                    </a:p>
                  </a:txBody>
                  <a:tcPr marL="0" marR="0" marT="0" marB="0" anchor="ctr"/>
                </a:tc>
              </a:tr>
              <a:tr h="458392">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ko-KR" altLang="en-US" sz="1800" b="1" u="none" strike="noStrike" dirty="0" smtClean="0"/>
                        <a:t>합계  </a:t>
                      </a:r>
                      <a:endParaRPr lang="ko-KR" altLang="en-US" sz="1800" b="1" i="0" u="none" strike="noStrike" dirty="0" smtClean="0">
                        <a:solidFill>
                          <a:srgbClr val="002060"/>
                        </a:solidFill>
                        <a:latin typeface="돋움"/>
                      </a:endParaRPr>
                    </a:p>
                  </a:txBody>
                  <a:tcPr marL="0" marR="0" marT="0" marB="0" anchor="ctr"/>
                </a:tc>
                <a:tc>
                  <a:txBody>
                    <a:bodyPr/>
                    <a:lstStyle/>
                    <a:p>
                      <a:pPr marL="0" marR="0" indent="0" algn="r" defTabSz="914400" rtl="0" eaLnBrk="1" fontAlgn="ctr" latinLnBrk="1" hangingPunct="1">
                        <a:lnSpc>
                          <a:spcPct val="100000"/>
                        </a:lnSpc>
                        <a:spcBef>
                          <a:spcPts val="0"/>
                        </a:spcBef>
                        <a:spcAft>
                          <a:spcPts val="0"/>
                        </a:spcAft>
                        <a:buClrTx/>
                        <a:buSzTx/>
                        <a:buFontTx/>
                        <a:buNone/>
                        <a:tabLst/>
                        <a:defRPr/>
                      </a:pPr>
                      <a:r>
                        <a:rPr lang="en-US" altLang="ko-KR" sz="1800" b="1" u="none" strike="noStrike" dirty="0" smtClean="0"/>
                        <a:t>1,652,977</a:t>
                      </a:r>
                      <a:r>
                        <a:rPr lang="ko-KR" altLang="en-US" sz="1800" b="1" u="none" strike="noStrike" dirty="0" smtClean="0"/>
                        <a:t> </a:t>
                      </a:r>
                      <a:r>
                        <a:rPr lang="en-US" altLang="ko-KR" sz="1800" b="1" u="none" strike="noStrike" dirty="0" smtClean="0"/>
                        <a:t> </a:t>
                      </a:r>
                      <a:endParaRPr lang="en-US" altLang="ko-KR" sz="1800" b="1" i="0" u="none" strike="noStrike" dirty="0">
                        <a:solidFill>
                          <a:srgbClr val="002060"/>
                        </a:solidFill>
                        <a:latin typeface="08서울남산체 L"/>
                      </a:endParaRPr>
                    </a:p>
                  </a:txBody>
                  <a:tcPr marL="0" marR="0" marT="0" marB="0" anchor="ct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ko-KR" altLang="en-US" sz="1800" b="1" u="none" strike="noStrike" dirty="0" smtClean="0"/>
                        <a:t>합계 </a:t>
                      </a:r>
                      <a:endParaRPr lang="ko-KR" altLang="en-US" sz="1800" b="1" i="0" u="none" strike="noStrike" dirty="0" smtClean="0">
                        <a:solidFill>
                          <a:srgbClr val="002060"/>
                        </a:solidFill>
                        <a:latin typeface="돋움"/>
                      </a:endParaRPr>
                    </a:p>
                  </a:txBody>
                  <a:tcPr marL="0" marR="0" marT="0" marB="0" anchor="ctr"/>
                </a:tc>
                <a:tc>
                  <a:txBody>
                    <a:bodyPr/>
                    <a:lstStyle/>
                    <a:p>
                      <a:pPr algn="r" fontAlgn="ctr"/>
                      <a:r>
                        <a:rPr lang="en-US" altLang="ko-KR" sz="1800" b="1" u="none" strike="noStrike" dirty="0" smtClean="0"/>
                        <a:t>1,652,977</a:t>
                      </a:r>
                      <a:endParaRPr lang="en-US" altLang="ko-KR" sz="1800" b="1" i="0" u="none" strike="noStrike" dirty="0">
                        <a:solidFill>
                          <a:srgbClr val="002060"/>
                        </a:solidFill>
                        <a:latin typeface="08서울남산체 L"/>
                      </a:endParaRPr>
                    </a:p>
                  </a:txBody>
                  <a:tcPr marL="0" marR="0" marT="0" marB="0" anchor="ctr"/>
                </a:tc>
              </a:tr>
            </a:tbl>
          </a:graphicData>
        </a:graphic>
      </p:graphicFrame>
      <p:sp>
        <p:nvSpPr>
          <p:cNvPr id="5" name="내용 개체 틀 1"/>
          <p:cNvSpPr>
            <a:spLocks noGrp="1"/>
          </p:cNvSpPr>
          <p:nvPr>
            <p:ph sz="quarter" idx="1"/>
          </p:nvPr>
        </p:nvSpPr>
        <p:spPr>
          <a:xfrm>
            <a:off x="611560" y="1340768"/>
            <a:ext cx="8229600" cy="648072"/>
          </a:xfrm>
        </p:spPr>
        <p:txBody>
          <a:bodyPr>
            <a:normAutofit fontScale="77500" lnSpcReduction="20000"/>
          </a:bodyPr>
          <a:lstStyle/>
          <a:p>
            <a:pPr>
              <a:buNone/>
            </a:pPr>
            <a:r>
              <a:rPr lang="ko-KR" altLang="en-US" sz="2400" dirty="0" smtClean="0"/>
              <a:t>                                                               </a:t>
            </a:r>
            <a:endParaRPr lang="en-US" altLang="ko-KR" sz="2400" dirty="0" smtClean="0"/>
          </a:p>
          <a:p>
            <a:pPr>
              <a:buNone/>
            </a:pPr>
            <a:r>
              <a:rPr lang="en-US" altLang="ko-KR" sz="2400" dirty="0" smtClean="0"/>
              <a:t>                                                                              </a:t>
            </a:r>
            <a:r>
              <a:rPr lang="en-US" altLang="ko-KR" sz="1600" dirty="0" smtClean="0"/>
              <a:t>(</a:t>
            </a:r>
            <a:r>
              <a:rPr lang="ko-KR" altLang="en-US" sz="1600" dirty="0" smtClean="0"/>
              <a:t>단위 </a:t>
            </a:r>
            <a:r>
              <a:rPr lang="en-US" altLang="ko-KR" sz="1600" dirty="0" smtClean="0"/>
              <a:t>: </a:t>
            </a:r>
            <a:r>
              <a:rPr lang="ko-KR" altLang="en-US" sz="1600" dirty="0" smtClean="0"/>
              <a:t>천원</a:t>
            </a:r>
            <a:r>
              <a:rPr lang="en-US" altLang="ko-KR" sz="1600" dirty="0" smtClean="0"/>
              <a:t>)</a:t>
            </a:r>
          </a:p>
        </p:txBody>
      </p:sp>
      <p:sp>
        <p:nvSpPr>
          <p:cNvPr id="6" name="직사각형 5"/>
          <p:cNvSpPr/>
          <p:nvPr/>
        </p:nvSpPr>
        <p:spPr>
          <a:xfrm>
            <a:off x="251139" y="548680"/>
            <a:ext cx="5833029" cy="70788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
            <a:r>
              <a:rPr lang="en-US" altLang="ko-KR" sz="4000" b="1" cap="all" dirty="0" smtClean="0">
                <a:ln w="0"/>
                <a:solidFill>
                  <a:schemeClr val="accent2">
                    <a:lumMod val="75000"/>
                  </a:schemeClr>
                </a:solidFill>
                <a:effectLst>
                  <a:reflection blurRad="12700" stA="50000" endPos="50000" dist="5000" dir="5400000" sy="-100000" rotWithShape="0"/>
                </a:effectLst>
                <a:latin typeface="+mj-ea"/>
                <a:ea typeface="+mj-ea"/>
              </a:rPr>
              <a:t>2014</a:t>
            </a:r>
            <a:r>
              <a:rPr lang="ko-KR" altLang="en-US" sz="4000" b="1" cap="all" dirty="0" smtClean="0">
                <a:ln w="0"/>
                <a:solidFill>
                  <a:schemeClr val="accent2">
                    <a:lumMod val="75000"/>
                  </a:schemeClr>
                </a:solidFill>
                <a:effectLst>
                  <a:reflection blurRad="12700" stA="50000" endPos="50000" dist="5000" dir="5400000" sy="-100000" rotWithShape="0"/>
                </a:effectLst>
                <a:latin typeface="+mj-ea"/>
                <a:ea typeface="+mj-ea"/>
              </a:rPr>
              <a:t>년 예산현황</a:t>
            </a:r>
            <a:endParaRPr lang="en-US" altLang="ko-KR" sz="4000" b="1" cap="all" spc="0" dirty="0">
              <a:ln w="0"/>
              <a:solidFill>
                <a:schemeClr val="accent2">
                  <a:lumMod val="75000"/>
                </a:schemeClr>
              </a:solidFill>
              <a:effectLst>
                <a:reflection blurRad="12700" stA="50000" endPos="50000" dist="5000" dir="5400000" sy="-100000" rotWithShape="0"/>
              </a:effectLst>
              <a:latin typeface="+mj-ea"/>
              <a:ea typeface="+mj-ea"/>
            </a:endParaRPr>
          </a:p>
        </p:txBody>
      </p:sp>
      <p:pic>
        <p:nvPicPr>
          <p:cNvPr id="7" name="그림 6" descr="rogo4.jpg"/>
          <p:cNvPicPr>
            <a:picLocks noChangeAspect="1"/>
          </p:cNvPicPr>
          <p:nvPr/>
        </p:nvPicPr>
        <p:blipFill>
          <a:blip r:embed="rId2" cstate="print"/>
          <a:stretch>
            <a:fillRect/>
          </a:stretch>
        </p:blipFill>
        <p:spPr>
          <a:xfrm>
            <a:off x="6876256" y="6309321"/>
            <a:ext cx="2038997" cy="4078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noFill/>
          <a:ln/>
        </p:spPr>
        <p:txBody>
          <a:bodyPr>
            <a:normAutofit/>
          </a:bodyPr>
          <a:lstStyle/>
          <a:p>
            <a:r>
              <a:rPr lang="en-US" altLang="ko-KR" sz="4800" b="1" dirty="0" smtClean="0">
                <a:ln w="1905"/>
                <a:solidFill>
                  <a:schemeClr val="accent2">
                    <a:lumMod val="75000"/>
                  </a:schemeClr>
                </a:solidFill>
                <a:effectLst>
                  <a:innerShdw blurRad="69850" dist="43180" dir="5400000">
                    <a:srgbClr val="000000">
                      <a:alpha val="65000"/>
                    </a:srgbClr>
                  </a:innerShdw>
                </a:effectLst>
              </a:rPr>
              <a:t>2013</a:t>
            </a:r>
            <a:r>
              <a:rPr lang="ko-KR" altLang="en-US" sz="4800" b="1" dirty="0" smtClean="0">
                <a:ln w="1905"/>
                <a:solidFill>
                  <a:schemeClr val="accent2">
                    <a:lumMod val="75000"/>
                  </a:schemeClr>
                </a:solidFill>
                <a:effectLst>
                  <a:innerShdw blurRad="69850" dist="43180" dir="5400000">
                    <a:srgbClr val="000000">
                      <a:alpha val="65000"/>
                    </a:srgbClr>
                  </a:innerShdw>
                </a:effectLst>
              </a:rPr>
              <a:t>년 프로그램 활동보고</a:t>
            </a:r>
            <a:endParaRPr lang="ko-KR" altLang="en-US" sz="3200" b="1" dirty="0">
              <a:ln w="1905"/>
              <a:solidFill>
                <a:schemeClr val="accent2">
                  <a:lumMod val="75000"/>
                </a:schemeClr>
              </a:solidFill>
              <a:effectLst>
                <a:innerShdw blurRad="69850" dist="43180" dir="5400000">
                  <a:srgbClr val="000000">
                    <a:alpha val="65000"/>
                  </a:srgbClr>
                </a:innerShdw>
              </a:effectLst>
            </a:endParaRPr>
          </a:p>
        </p:txBody>
      </p:sp>
      <p:sp>
        <p:nvSpPr>
          <p:cNvPr id="44" name="직사각형 43"/>
          <p:cNvSpPr/>
          <p:nvPr/>
        </p:nvSpPr>
        <p:spPr>
          <a:xfrm>
            <a:off x="928663" y="1357299"/>
            <a:ext cx="3168352" cy="2088232"/>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직사각형 44"/>
          <p:cNvSpPr/>
          <p:nvPr/>
        </p:nvSpPr>
        <p:spPr>
          <a:xfrm>
            <a:off x="4643437" y="1428737"/>
            <a:ext cx="3168352" cy="2088232"/>
          </a:xfrm>
          <a:prstGeom prst="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직사각형 45"/>
          <p:cNvSpPr/>
          <p:nvPr/>
        </p:nvSpPr>
        <p:spPr>
          <a:xfrm>
            <a:off x="928663" y="3857628"/>
            <a:ext cx="3240360" cy="2160240"/>
          </a:xfrm>
          <a:prstGeom prst="rect">
            <a:avLst/>
          </a:prstGeom>
          <a:blipFill>
            <a:blip r:embed="rId5"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AutoShape 4"/>
          <p:cNvSpPr>
            <a:spLocks noChangeArrowheads="1"/>
          </p:cNvSpPr>
          <p:nvPr/>
        </p:nvSpPr>
        <p:spPr bwMode="auto">
          <a:xfrm>
            <a:off x="5221287" y="4329212"/>
            <a:ext cx="2573339" cy="1116013"/>
          </a:xfrm>
          <a:prstGeom prst="roundRect">
            <a:avLst>
              <a:gd name="adj" fmla="val 10667"/>
            </a:avLst>
          </a:prstGeom>
          <a:solidFill>
            <a:schemeClr val="bg1"/>
          </a:solidFill>
          <a:ln w="9525" algn="ctr">
            <a:solidFill>
              <a:srgbClr val="C0C0C0"/>
            </a:solidFill>
            <a:round/>
            <a:headEnd/>
            <a:tailEnd/>
          </a:ln>
          <a:effectLst/>
        </p:spPr>
        <p:txBody>
          <a:bodyPr wrap="none" anchor="ctr"/>
          <a:lstStyle/>
          <a:p>
            <a:endParaRPr lang="ko-KR" altLang="en-US"/>
          </a:p>
        </p:txBody>
      </p:sp>
      <p:sp>
        <p:nvSpPr>
          <p:cNvPr id="55" name="Text Box 16"/>
          <p:cNvSpPr txBox="1">
            <a:spLocks noChangeArrowheads="1"/>
          </p:cNvSpPr>
          <p:nvPr/>
        </p:nvSpPr>
        <p:spPr bwMode="auto">
          <a:xfrm>
            <a:off x="4644009" y="4699099"/>
            <a:ext cx="620683" cy="369332"/>
          </a:xfrm>
          <a:prstGeom prst="rect">
            <a:avLst/>
          </a:prstGeom>
          <a:noFill/>
          <a:ln w="9525">
            <a:noFill/>
            <a:miter lim="800000"/>
            <a:headEnd/>
            <a:tailEnd/>
          </a:ln>
          <a:effectLst/>
        </p:spPr>
        <p:txBody>
          <a:bodyPr wrap="none">
            <a:spAutoFit/>
          </a:bodyPr>
          <a:lstStyle/>
          <a:p>
            <a:r>
              <a:rPr lang="ko-KR" altLang="en-US" b="1" smtClean="0">
                <a:solidFill>
                  <a:schemeClr val="bg1"/>
                </a:solidFill>
                <a:latin typeface="Arial" charset="0"/>
              </a:rPr>
              <a:t>프로그램</a:t>
            </a:r>
            <a:endParaRPr lang="en-US" altLang="ko-KR" b="1" dirty="0">
              <a:solidFill>
                <a:schemeClr val="bg1"/>
              </a:solidFill>
              <a:latin typeface="Arial" charset="0"/>
            </a:endParaRPr>
          </a:p>
        </p:txBody>
      </p:sp>
      <p:sp>
        <p:nvSpPr>
          <p:cNvPr id="56" name="Text Box 21"/>
          <p:cNvSpPr txBox="1">
            <a:spLocks noChangeArrowheads="1"/>
          </p:cNvSpPr>
          <p:nvPr/>
        </p:nvSpPr>
        <p:spPr bwMode="auto">
          <a:xfrm>
            <a:off x="6084170" y="4293096"/>
            <a:ext cx="617477" cy="1200329"/>
          </a:xfrm>
          <a:prstGeom prst="rect">
            <a:avLst/>
          </a:prstGeom>
          <a:noFill/>
          <a:ln w="9525">
            <a:noFill/>
            <a:miter lim="800000"/>
            <a:headEnd/>
            <a:tailEnd/>
          </a:ln>
          <a:effectLst/>
        </p:spPr>
        <p:txBody>
          <a:bodyPr wrap="none">
            <a:spAutoFit/>
          </a:bodyPr>
          <a:lstStyle/>
          <a:p>
            <a:pPr>
              <a:lnSpc>
                <a:spcPct val="150000"/>
              </a:lnSpc>
            </a:pPr>
            <a:r>
              <a:rPr lang="ko-KR" altLang="en-US" sz="1600" b="1" dirty="0" smtClean="0">
                <a:latin typeface="Arial" charset="0"/>
              </a:rPr>
              <a:t>공예교실</a:t>
            </a:r>
            <a:endParaRPr lang="en-US" altLang="ko-KR" sz="1600" b="1" dirty="0" smtClean="0">
              <a:latin typeface="Arial" charset="0"/>
            </a:endParaRPr>
          </a:p>
          <a:p>
            <a:pPr>
              <a:lnSpc>
                <a:spcPct val="150000"/>
              </a:lnSpc>
            </a:pPr>
            <a:r>
              <a:rPr lang="ko-KR" altLang="en-US" sz="1600" b="1" dirty="0" smtClean="0">
                <a:latin typeface="Arial" charset="0"/>
              </a:rPr>
              <a:t>노래교실</a:t>
            </a:r>
            <a:endParaRPr lang="en-US" altLang="ko-KR" sz="1600" b="1" dirty="0" smtClean="0">
              <a:latin typeface="Arial" charset="0"/>
            </a:endParaRPr>
          </a:p>
          <a:p>
            <a:pPr>
              <a:lnSpc>
                <a:spcPct val="150000"/>
              </a:lnSpc>
            </a:pPr>
            <a:r>
              <a:rPr lang="ko-KR" altLang="en-US" sz="1600" b="1" dirty="0" smtClean="0">
                <a:latin typeface="Arial" charset="0"/>
              </a:rPr>
              <a:t>도예교실</a:t>
            </a:r>
            <a:endParaRPr lang="en-US" altLang="ko-KR" sz="1600" b="1" dirty="0">
              <a:latin typeface="Arial" charset="0"/>
            </a:endParaRPr>
          </a:p>
        </p:txBody>
      </p:sp>
      <p:pic>
        <p:nvPicPr>
          <p:cNvPr id="57" name="Picture 26" descr="그림8"/>
          <p:cNvPicPr>
            <a:picLocks noChangeAspect="1" noChangeArrowheads="1"/>
          </p:cNvPicPr>
          <p:nvPr/>
        </p:nvPicPr>
        <p:blipFill>
          <a:blip r:embed="rId6" cstate="print"/>
          <a:srcRect/>
          <a:stretch>
            <a:fillRect/>
          </a:stretch>
        </p:blipFill>
        <p:spPr bwMode="auto">
          <a:xfrm>
            <a:off x="4624387" y="4934050"/>
            <a:ext cx="1200151" cy="500063"/>
          </a:xfrm>
          <a:prstGeom prst="rect">
            <a:avLst/>
          </a:prstGeom>
          <a:noFill/>
        </p:spPr>
      </p:pic>
      <p:sp>
        <p:nvSpPr>
          <p:cNvPr id="11" name="AutoShape 12"/>
          <p:cNvSpPr>
            <a:spLocks noChangeArrowheads="1"/>
          </p:cNvSpPr>
          <p:nvPr/>
        </p:nvSpPr>
        <p:spPr bwMode="auto">
          <a:xfrm>
            <a:off x="4500562" y="4357695"/>
            <a:ext cx="1290639" cy="1116013"/>
          </a:xfrm>
          <a:prstGeom prst="hexagon">
            <a:avLst>
              <a:gd name="adj" fmla="val 28912"/>
              <a:gd name="vf" fmla="val 115470"/>
            </a:avLst>
          </a:prstGeom>
          <a:gradFill rotWithShape="1">
            <a:gsLst>
              <a:gs pos="44000">
                <a:srgbClr val="FF0000">
                  <a:alpha val="53000"/>
                </a:srgbClr>
              </a:gs>
              <a:gs pos="100000">
                <a:srgbClr val="F89F00"/>
              </a:gs>
            </a:gsLst>
            <a:lin ang="18900000" scaled="1"/>
          </a:gradFill>
          <a:ln w="9525" algn="ctr">
            <a:noFill/>
            <a:miter lim="800000"/>
            <a:headEnd/>
            <a:tailEnd/>
          </a:ln>
          <a:effectLst/>
        </p:spPr>
        <p:txBody>
          <a:bodyPr wrap="none" anchor="ctr"/>
          <a:lstStyle/>
          <a:p>
            <a:pPr algn="ctr"/>
            <a:endParaRPr lang="ko-KR" altLang="ko-KR" sz="1100" b="1">
              <a:latin typeface="굴림체" pitchFamily="49" charset="-127"/>
              <a:ea typeface="굴림체" pitchFamily="49" charset="-127"/>
            </a:endParaRPr>
          </a:p>
        </p:txBody>
      </p:sp>
      <p:sp>
        <p:nvSpPr>
          <p:cNvPr id="12" name="Text Box 16"/>
          <p:cNvSpPr txBox="1">
            <a:spLocks noChangeArrowheads="1"/>
          </p:cNvSpPr>
          <p:nvPr/>
        </p:nvSpPr>
        <p:spPr bwMode="auto">
          <a:xfrm>
            <a:off x="4714878" y="4643447"/>
            <a:ext cx="840167" cy="461665"/>
          </a:xfrm>
          <a:prstGeom prst="rect">
            <a:avLst/>
          </a:prstGeom>
          <a:noFill/>
          <a:ln w="9525">
            <a:noFill/>
            <a:miter lim="800000"/>
            <a:headEnd/>
            <a:tailEnd/>
          </a:ln>
          <a:effectLst/>
        </p:spPr>
        <p:txBody>
          <a:bodyPr wrap="square">
            <a:spAutoFit/>
          </a:bodyPr>
          <a:lstStyle/>
          <a:p>
            <a:r>
              <a:rPr lang="ko-KR" altLang="en-US" sz="2400" b="1" dirty="0" smtClean="0">
                <a:solidFill>
                  <a:schemeClr val="bg1"/>
                </a:solidFill>
                <a:latin typeface="Arial" charset="0"/>
              </a:rPr>
              <a:t>프로그램</a:t>
            </a:r>
            <a:endParaRPr lang="en-US" altLang="ko-KR" sz="2400" b="1" dirty="0">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435">
                                          <p:stCondLst>
                                            <p:cond delay="0"/>
                                          </p:stCondLst>
                                        </p:cTn>
                                        <p:tgtEl>
                                          <p:spTgt spid="44"/>
                                        </p:tgtEl>
                                      </p:cBhvr>
                                    </p:animEffect>
                                    <p:anim calcmode="lin" valueType="num">
                                      <p:cBhvr>
                                        <p:cTn id="8" dur="1366"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4"/>
                                        </p:tgtEl>
                                        <p:attrNameLst>
                                          <p:attrName>ppt_y</p:attrName>
                                        </p:attrNameLst>
                                      </p:cBhvr>
                                      <p:tavLst>
                                        <p:tav tm="0" fmla="#ppt_y-sin(pi*$)/81">
                                          <p:val>
                                            <p:fltVal val="0"/>
                                          </p:val>
                                        </p:tav>
                                        <p:tav tm="100000">
                                          <p:val>
                                            <p:fltVal val="1"/>
                                          </p:val>
                                        </p:tav>
                                      </p:tavLst>
                                    </p:anim>
                                    <p:animScale>
                                      <p:cBhvr>
                                        <p:cTn id="13" dur="19">
                                          <p:stCondLst>
                                            <p:cond delay="487"/>
                                          </p:stCondLst>
                                        </p:cTn>
                                        <p:tgtEl>
                                          <p:spTgt spid="44"/>
                                        </p:tgtEl>
                                      </p:cBhvr>
                                      <p:to x="100000" y="60000"/>
                                    </p:animScale>
                                    <p:animScale>
                                      <p:cBhvr>
                                        <p:cTn id="14" dur="124" decel="50000">
                                          <p:stCondLst>
                                            <p:cond delay="507"/>
                                          </p:stCondLst>
                                        </p:cTn>
                                        <p:tgtEl>
                                          <p:spTgt spid="44"/>
                                        </p:tgtEl>
                                      </p:cBhvr>
                                      <p:to x="100000" y="100000"/>
                                    </p:animScale>
                                    <p:animScale>
                                      <p:cBhvr>
                                        <p:cTn id="15" dur="19">
                                          <p:stCondLst>
                                            <p:cond delay="984"/>
                                          </p:stCondLst>
                                        </p:cTn>
                                        <p:tgtEl>
                                          <p:spTgt spid="44"/>
                                        </p:tgtEl>
                                      </p:cBhvr>
                                      <p:to x="100000" y="80000"/>
                                    </p:animScale>
                                    <p:animScale>
                                      <p:cBhvr>
                                        <p:cTn id="16" dur="124" decel="50000">
                                          <p:stCondLst>
                                            <p:cond delay="1003"/>
                                          </p:stCondLst>
                                        </p:cTn>
                                        <p:tgtEl>
                                          <p:spTgt spid="44"/>
                                        </p:tgtEl>
                                      </p:cBhvr>
                                      <p:to x="100000" y="100000"/>
                                    </p:animScale>
                                    <p:animScale>
                                      <p:cBhvr>
                                        <p:cTn id="17" dur="19">
                                          <p:stCondLst>
                                            <p:cond delay="1231"/>
                                          </p:stCondLst>
                                        </p:cTn>
                                        <p:tgtEl>
                                          <p:spTgt spid="44"/>
                                        </p:tgtEl>
                                      </p:cBhvr>
                                      <p:to x="100000" y="90000"/>
                                    </p:animScale>
                                    <p:animScale>
                                      <p:cBhvr>
                                        <p:cTn id="18" dur="124" decel="50000">
                                          <p:stCondLst>
                                            <p:cond delay="1251"/>
                                          </p:stCondLst>
                                        </p:cTn>
                                        <p:tgtEl>
                                          <p:spTgt spid="44"/>
                                        </p:tgtEl>
                                      </p:cBhvr>
                                      <p:to x="100000" y="100000"/>
                                    </p:animScale>
                                    <p:animScale>
                                      <p:cBhvr>
                                        <p:cTn id="19" dur="19">
                                          <p:stCondLst>
                                            <p:cond delay="1356"/>
                                          </p:stCondLst>
                                        </p:cTn>
                                        <p:tgtEl>
                                          <p:spTgt spid="44"/>
                                        </p:tgtEl>
                                      </p:cBhvr>
                                      <p:to x="100000" y="95000"/>
                                    </p:animScale>
                                    <p:animScale>
                                      <p:cBhvr>
                                        <p:cTn id="20" dur="124" decel="50000">
                                          <p:stCondLst>
                                            <p:cond delay="1376"/>
                                          </p:stCondLst>
                                        </p:cTn>
                                        <p:tgtEl>
                                          <p:spTgt spid="44"/>
                                        </p:tgtEl>
                                      </p:cBhvr>
                                      <p:to x="100000" y="100000"/>
                                    </p:animScale>
                                  </p:childTnLst>
                                </p:cTn>
                              </p:par>
                            </p:childTnLst>
                          </p:cTn>
                        </p:par>
                        <p:par>
                          <p:cTn id="21" fill="hold">
                            <p:stCondLst>
                              <p:cond delay="1500"/>
                            </p:stCondLst>
                            <p:childTnLst>
                              <p:par>
                                <p:cTn id="22" presetID="26" presetClass="entr" presetSubtype="0"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down)">
                                      <p:cBhvr>
                                        <p:cTn id="24" dur="435">
                                          <p:stCondLst>
                                            <p:cond delay="0"/>
                                          </p:stCondLst>
                                        </p:cTn>
                                        <p:tgtEl>
                                          <p:spTgt spid="45"/>
                                        </p:tgtEl>
                                      </p:cBhvr>
                                    </p:animEffect>
                                    <p:anim calcmode="lin" valueType="num">
                                      <p:cBhvr>
                                        <p:cTn id="25" dur="1366"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6" dur="498"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7" dur="498" tmFilter="0, 0; 0.125,0.2665; 0.25,0.4; 0.375,0.465; 0.5,0.5;  0.625,0.535; 0.75,0.6; 0.875,0.7335; 1,1">
                                          <p:stCondLst>
                                            <p:cond delay="498"/>
                                          </p:stCondLst>
                                        </p:cTn>
                                        <p:tgtEl>
                                          <p:spTgt spid="45"/>
                                        </p:tgtEl>
                                        <p:attrNameLst>
                                          <p:attrName>ppt_y</p:attrName>
                                        </p:attrNameLst>
                                      </p:cBhvr>
                                      <p:tavLst>
                                        <p:tav tm="0" fmla="#ppt_y-sin(pi*$)/9">
                                          <p:val>
                                            <p:fltVal val="0"/>
                                          </p:val>
                                        </p:tav>
                                        <p:tav tm="100000">
                                          <p:val>
                                            <p:fltVal val="1"/>
                                          </p:val>
                                        </p:tav>
                                      </p:tavLst>
                                    </p:anim>
                                    <p:anim calcmode="lin" valueType="num">
                                      <p:cBhvr>
                                        <p:cTn id="28" dur="249" tmFilter="0, 0; 0.125,0.2665; 0.25,0.4; 0.375,0.465; 0.5,0.5;  0.625,0.535; 0.75,0.6; 0.875,0.7335; 1,1">
                                          <p:stCondLst>
                                            <p:cond delay="993"/>
                                          </p:stCondLst>
                                        </p:cTn>
                                        <p:tgtEl>
                                          <p:spTgt spid="45"/>
                                        </p:tgtEl>
                                        <p:attrNameLst>
                                          <p:attrName>ppt_y</p:attrName>
                                        </p:attrNameLst>
                                      </p:cBhvr>
                                      <p:tavLst>
                                        <p:tav tm="0" fmla="#ppt_y-sin(pi*$)/27">
                                          <p:val>
                                            <p:fltVal val="0"/>
                                          </p:val>
                                        </p:tav>
                                        <p:tav tm="100000">
                                          <p:val>
                                            <p:fltVal val="1"/>
                                          </p:val>
                                        </p:tav>
                                      </p:tavLst>
                                    </p:anim>
                                    <p:anim calcmode="lin" valueType="num">
                                      <p:cBhvr>
                                        <p:cTn id="29" dur="123" tmFilter="0, 0; 0.125,0.2665; 0.25,0.4; 0.375,0.465; 0.5,0.5;  0.625,0.535; 0.75,0.6; 0.875,0.7335; 1,1">
                                          <p:stCondLst>
                                            <p:cond delay="1242"/>
                                          </p:stCondLst>
                                        </p:cTn>
                                        <p:tgtEl>
                                          <p:spTgt spid="45"/>
                                        </p:tgtEl>
                                        <p:attrNameLst>
                                          <p:attrName>ppt_y</p:attrName>
                                        </p:attrNameLst>
                                      </p:cBhvr>
                                      <p:tavLst>
                                        <p:tav tm="0" fmla="#ppt_y-sin(pi*$)/81">
                                          <p:val>
                                            <p:fltVal val="0"/>
                                          </p:val>
                                        </p:tav>
                                        <p:tav tm="100000">
                                          <p:val>
                                            <p:fltVal val="1"/>
                                          </p:val>
                                        </p:tav>
                                      </p:tavLst>
                                    </p:anim>
                                    <p:animScale>
                                      <p:cBhvr>
                                        <p:cTn id="30" dur="19">
                                          <p:stCondLst>
                                            <p:cond delay="487"/>
                                          </p:stCondLst>
                                        </p:cTn>
                                        <p:tgtEl>
                                          <p:spTgt spid="45"/>
                                        </p:tgtEl>
                                      </p:cBhvr>
                                      <p:to x="100000" y="60000"/>
                                    </p:animScale>
                                    <p:animScale>
                                      <p:cBhvr>
                                        <p:cTn id="31" dur="124" decel="50000">
                                          <p:stCondLst>
                                            <p:cond delay="507"/>
                                          </p:stCondLst>
                                        </p:cTn>
                                        <p:tgtEl>
                                          <p:spTgt spid="45"/>
                                        </p:tgtEl>
                                      </p:cBhvr>
                                      <p:to x="100000" y="100000"/>
                                    </p:animScale>
                                    <p:animScale>
                                      <p:cBhvr>
                                        <p:cTn id="32" dur="19">
                                          <p:stCondLst>
                                            <p:cond delay="984"/>
                                          </p:stCondLst>
                                        </p:cTn>
                                        <p:tgtEl>
                                          <p:spTgt spid="45"/>
                                        </p:tgtEl>
                                      </p:cBhvr>
                                      <p:to x="100000" y="80000"/>
                                    </p:animScale>
                                    <p:animScale>
                                      <p:cBhvr>
                                        <p:cTn id="33" dur="124" decel="50000">
                                          <p:stCondLst>
                                            <p:cond delay="1003"/>
                                          </p:stCondLst>
                                        </p:cTn>
                                        <p:tgtEl>
                                          <p:spTgt spid="45"/>
                                        </p:tgtEl>
                                      </p:cBhvr>
                                      <p:to x="100000" y="100000"/>
                                    </p:animScale>
                                    <p:animScale>
                                      <p:cBhvr>
                                        <p:cTn id="34" dur="19">
                                          <p:stCondLst>
                                            <p:cond delay="1231"/>
                                          </p:stCondLst>
                                        </p:cTn>
                                        <p:tgtEl>
                                          <p:spTgt spid="45"/>
                                        </p:tgtEl>
                                      </p:cBhvr>
                                      <p:to x="100000" y="90000"/>
                                    </p:animScale>
                                    <p:animScale>
                                      <p:cBhvr>
                                        <p:cTn id="35" dur="124" decel="50000">
                                          <p:stCondLst>
                                            <p:cond delay="1251"/>
                                          </p:stCondLst>
                                        </p:cTn>
                                        <p:tgtEl>
                                          <p:spTgt spid="45"/>
                                        </p:tgtEl>
                                      </p:cBhvr>
                                      <p:to x="100000" y="100000"/>
                                    </p:animScale>
                                    <p:animScale>
                                      <p:cBhvr>
                                        <p:cTn id="36" dur="19">
                                          <p:stCondLst>
                                            <p:cond delay="1356"/>
                                          </p:stCondLst>
                                        </p:cTn>
                                        <p:tgtEl>
                                          <p:spTgt spid="45"/>
                                        </p:tgtEl>
                                      </p:cBhvr>
                                      <p:to x="100000" y="95000"/>
                                    </p:animScale>
                                    <p:animScale>
                                      <p:cBhvr>
                                        <p:cTn id="37" dur="124" decel="50000">
                                          <p:stCondLst>
                                            <p:cond delay="1376"/>
                                          </p:stCondLst>
                                        </p:cTn>
                                        <p:tgtEl>
                                          <p:spTgt spid="45"/>
                                        </p:tgtEl>
                                      </p:cBhvr>
                                      <p:to x="100000" y="100000"/>
                                    </p:animScale>
                                  </p:childTnLst>
                                </p:cTn>
                              </p:par>
                            </p:childTnLst>
                          </p:cTn>
                        </p:par>
                        <p:par>
                          <p:cTn id="38" fill="hold">
                            <p:stCondLst>
                              <p:cond delay="3000"/>
                            </p:stCondLst>
                            <p:childTnLst>
                              <p:par>
                                <p:cTn id="39" presetID="26" presetClass="entr" presetSubtype="0" fill="hold" grpId="0"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down)">
                                      <p:cBhvr>
                                        <p:cTn id="41" dur="435">
                                          <p:stCondLst>
                                            <p:cond delay="0"/>
                                          </p:stCondLst>
                                        </p:cTn>
                                        <p:tgtEl>
                                          <p:spTgt spid="46"/>
                                        </p:tgtEl>
                                      </p:cBhvr>
                                    </p:animEffect>
                                    <p:anim calcmode="lin" valueType="num">
                                      <p:cBhvr>
                                        <p:cTn id="42" dur="1366"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43" dur="498"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44" dur="498" tmFilter="0, 0; 0.125,0.2665; 0.25,0.4; 0.375,0.465; 0.5,0.5;  0.625,0.535; 0.75,0.6; 0.875,0.7335; 1,1">
                                          <p:stCondLst>
                                            <p:cond delay="498"/>
                                          </p:stCondLst>
                                        </p:cTn>
                                        <p:tgtEl>
                                          <p:spTgt spid="46"/>
                                        </p:tgtEl>
                                        <p:attrNameLst>
                                          <p:attrName>ppt_y</p:attrName>
                                        </p:attrNameLst>
                                      </p:cBhvr>
                                      <p:tavLst>
                                        <p:tav tm="0" fmla="#ppt_y-sin(pi*$)/9">
                                          <p:val>
                                            <p:fltVal val="0"/>
                                          </p:val>
                                        </p:tav>
                                        <p:tav tm="100000">
                                          <p:val>
                                            <p:fltVal val="1"/>
                                          </p:val>
                                        </p:tav>
                                      </p:tavLst>
                                    </p:anim>
                                    <p:anim calcmode="lin" valueType="num">
                                      <p:cBhvr>
                                        <p:cTn id="45" dur="249" tmFilter="0, 0; 0.125,0.2665; 0.25,0.4; 0.375,0.465; 0.5,0.5;  0.625,0.535; 0.75,0.6; 0.875,0.7335; 1,1">
                                          <p:stCondLst>
                                            <p:cond delay="993"/>
                                          </p:stCondLst>
                                        </p:cTn>
                                        <p:tgtEl>
                                          <p:spTgt spid="46"/>
                                        </p:tgtEl>
                                        <p:attrNameLst>
                                          <p:attrName>ppt_y</p:attrName>
                                        </p:attrNameLst>
                                      </p:cBhvr>
                                      <p:tavLst>
                                        <p:tav tm="0" fmla="#ppt_y-sin(pi*$)/27">
                                          <p:val>
                                            <p:fltVal val="0"/>
                                          </p:val>
                                        </p:tav>
                                        <p:tav tm="100000">
                                          <p:val>
                                            <p:fltVal val="1"/>
                                          </p:val>
                                        </p:tav>
                                      </p:tavLst>
                                    </p:anim>
                                    <p:anim calcmode="lin" valueType="num">
                                      <p:cBhvr>
                                        <p:cTn id="46" dur="123" tmFilter="0, 0; 0.125,0.2665; 0.25,0.4; 0.375,0.465; 0.5,0.5;  0.625,0.535; 0.75,0.6; 0.875,0.7335; 1,1">
                                          <p:stCondLst>
                                            <p:cond delay="1242"/>
                                          </p:stCondLst>
                                        </p:cTn>
                                        <p:tgtEl>
                                          <p:spTgt spid="46"/>
                                        </p:tgtEl>
                                        <p:attrNameLst>
                                          <p:attrName>ppt_y</p:attrName>
                                        </p:attrNameLst>
                                      </p:cBhvr>
                                      <p:tavLst>
                                        <p:tav tm="0" fmla="#ppt_y-sin(pi*$)/81">
                                          <p:val>
                                            <p:fltVal val="0"/>
                                          </p:val>
                                        </p:tav>
                                        <p:tav tm="100000">
                                          <p:val>
                                            <p:fltVal val="1"/>
                                          </p:val>
                                        </p:tav>
                                      </p:tavLst>
                                    </p:anim>
                                    <p:animScale>
                                      <p:cBhvr>
                                        <p:cTn id="47" dur="19">
                                          <p:stCondLst>
                                            <p:cond delay="487"/>
                                          </p:stCondLst>
                                        </p:cTn>
                                        <p:tgtEl>
                                          <p:spTgt spid="46"/>
                                        </p:tgtEl>
                                      </p:cBhvr>
                                      <p:to x="100000" y="60000"/>
                                    </p:animScale>
                                    <p:animScale>
                                      <p:cBhvr>
                                        <p:cTn id="48" dur="125" decel="50000">
                                          <p:stCondLst>
                                            <p:cond delay="507"/>
                                          </p:stCondLst>
                                        </p:cTn>
                                        <p:tgtEl>
                                          <p:spTgt spid="46"/>
                                        </p:tgtEl>
                                      </p:cBhvr>
                                      <p:to x="100000" y="100000"/>
                                    </p:animScale>
                                    <p:animScale>
                                      <p:cBhvr>
                                        <p:cTn id="49" dur="19">
                                          <p:stCondLst>
                                            <p:cond delay="984"/>
                                          </p:stCondLst>
                                        </p:cTn>
                                        <p:tgtEl>
                                          <p:spTgt spid="46"/>
                                        </p:tgtEl>
                                      </p:cBhvr>
                                      <p:to x="100000" y="80000"/>
                                    </p:animScale>
                                    <p:animScale>
                                      <p:cBhvr>
                                        <p:cTn id="50" dur="125" decel="50000">
                                          <p:stCondLst>
                                            <p:cond delay="1004"/>
                                          </p:stCondLst>
                                        </p:cTn>
                                        <p:tgtEl>
                                          <p:spTgt spid="46"/>
                                        </p:tgtEl>
                                      </p:cBhvr>
                                      <p:to x="100000" y="100000"/>
                                    </p:animScale>
                                    <p:animScale>
                                      <p:cBhvr>
                                        <p:cTn id="51" dur="19">
                                          <p:stCondLst>
                                            <p:cond delay="1231"/>
                                          </p:stCondLst>
                                        </p:cTn>
                                        <p:tgtEl>
                                          <p:spTgt spid="46"/>
                                        </p:tgtEl>
                                      </p:cBhvr>
                                      <p:to x="100000" y="90000"/>
                                    </p:animScale>
                                    <p:animScale>
                                      <p:cBhvr>
                                        <p:cTn id="52" dur="125" decel="50000">
                                          <p:stCondLst>
                                            <p:cond delay="1251"/>
                                          </p:stCondLst>
                                        </p:cTn>
                                        <p:tgtEl>
                                          <p:spTgt spid="46"/>
                                        </p:tgtEl>
                                      </p:cBhvr>
                                      <p:to x="100000" y="100000"/>
                                    </p:animScale>
                                    <p:animScale>
                                      <p:cBhvr>
                                        <p:cTn id="53" dur="19">
                                          <p:stCondLst>
                                            <p:cond delay="1356"/>
                                          </p:stCondLst>
                                        </p:cTn>
                                        <p:tgtEl>
                                          <p:spTgt spid="46"/>
                                        </p:tgtEl>
                                      </p:cBhvr>
                                      <p:to x="100000" y="95000"/>
                                    </p:animScale>
                                    <p:animScale>
                                      <p:cBhvr>
                                        <p:cTn id="54" dur="125" decel="50000">
                                          <p:stCondLst>
                                            <p:cond delay="1376"/>
                                          </p:stCondLst>
                                        </p:cTn>
                                        <p:tgtEl>
                                          <p:spTgt spid="46"/>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down)">
                                      <p:cBhvr>
                                        <p:cTn id="57" dur="362">
                                          <p:stCondLst>
                                            <p:cond delay="0"/>
                                          </p:stCondLst>
                                        </p:cTn>
                                        <p:tgtEl>
                                          <p:spTgt spid="11"/>
                                        </p:tgtEl>
                                      </p:cBhvr>
                                    </p:animEffect>
                                    <p:anim calcmode="lin" valueType="num">
                                      <p:cBhvr>
                                        <p:cTn id="5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0" dur="415" tmFilter="0, 0; 0.125,0.2665; 0.25,0.4; 0.375,0.465; 0.5,0.5;  0.625,0.535; 0.75,0.6; 0.875,0.7335; 1,1">
                                          <p:stCondLst>
                                            <p:cond delay="408"/>
                                          </p:stCondLst>
                                        </p:cTn>
                                        <p:tgtEl>
                                          <p:spTgt spid="11"/>
                                        </p:tgtEl>
                                        <p:attrNameLst>
                                          <p:attrName>ppt_y</p:attrName>
                                        </p:attrNameLst>
                                      </p:cBhvr>
                                      <p:tavLst>
                                        <p:tav tm="0" fmla="#ppt_y-sin(pi*$)/9">
                                          <p:val>
                                            <p:fltVal val="0"/>
                                          </p:val>
                                        </p:tav>
                                        <p:tav tm="100000">
                                          <p:val>
                                            <p:fltVal val="1"/>
                                          </p:val>
                                        </p:tav>
                                      </p:tavLst>
                                    </p:anim>
                                    <p:anim calcmode="lin" valueType="num">
                                      <p:cBhvr>
                                        <p:cTn id="61" dur="2" tmFilter="0, 0; 0.125,0.2665; 0.25,0.4; 0.375,0.465; 0.5,0.5;  0.625,0.535; 0.75,0.6; 0.875,0.7335; 1,1">
                                          <p:stCondLst>
                                            <p:cond delay="814"/>
                                          </p:stCondLst>
                                        </p:cTn>
                                        <p:tgtEl>
                                          <p:spTgt spid="11"/>
                                        </p:tgtEl>
                                        <p:attrNameLst>
                                          <p:attrName>ppt_y</p:attrName>
                                        </p:attrNameLst>
                                      </p:cBhvr>
                                      <p:tavLst>
                                        <p:tav tm="0" fmla="#ppt_y-sin(pi*$)/27">
                                          <p:val>
                                            <p:fltVal val="0"/>
                                          </p:val>
                                        </p:tav>
                                        <p:tav tm="100000">
                                          <p:val>
                                            <p:fltVal val="1"/>
                                          </p:val>
                                        </p:tav>
                                      </p:tavLst>
                                    </p:anim>
                                    <p:anim calcmode="lin" valueType="num">
                                      <p:cBhvr>
                                        <p:cTn id="62" dur="1" tmFilter="0, 0; 0.125,0.2665; 0.25,0.4; 0.375,0.465; 0.5,0.5;  0.625,0.535; 0.75,0.6; 0.875,0.7335; 1,1">
                                          <p:stCondLst>
                                            <p:cond delay="1249"/>
                                          </p:stCondLst>
                                        </p:cTn>
                                        <p:tgtEl>
                                          <p:spTgt spid="11"/>
                                        </p:tgtEl>
                                        <p:attrNameLst>
                                          <p:attrName>ppt_y</p:attrName>
                                        </p:attrNameLst>
                                      </p:cBhvr>
                                      <p:tavLst>
                                        <p:tav tm="0" fmla="#ppt_y-sin(pi*$)/81">
                                          <p:val>
                                            <p:fltVal val="0"/>
                                          </p:val>
                                        </p:tav>
                                        <p:tav tm="100000">
                                          <p:val>
                                            <p:fltVal val="1"/>
                                          </p:val>
                                        </p:tav>
                                      </p:tavLst>
                                    </p:anim>
                                    <p:animScale>
                                      <p:cBhvr>
                                        <p:cTn id="63" dur="1">
                                          <p:stCondLst>
                                            <p:cond delay="399"/>
                                          </p:stCondLst>
                                        </p:cTn>
                                        <p:tgtEl>
                                          <p:spTgt spid="11"/>
                                        </p:tgtEl>
                                      </p:cBhvr>
                                      <p:to x="100000" y="60000"/>
                                    </p:animScale>
                                    <p:animScale>
                                      <p:cBhvr>
                                        <p:cTn id="64" dur="1" decel="50000">
                                          <p:stCondLst>
                                            <p:cond delay="415"/>
                                          </p:stCondLst>
                                        </p:cTn>
                                        <p:tgtEl>
                                          <p:spTgt spid="11"/>
                                        </p:tgtEl>
                                      </p:cBhvr>
                                      <p:to x="100000" y="100000"/>
                                    </p:animScale>
                                    <p:animScale>
                                      <p:cBhvr>
                                        <p:cTn id="65" dur="1">
                                          <p:stCondLst>
                                            <p:cond delay="806"/>
                                          </p:stCondLst>
                                        </p:cTn>
                                        <p:tgtEl>
                                          <p:spTgt spid="11"/>
                                        </p:tgtEl>
                                      </p:cBhvr>
                                      <p:to x="100000" y="80000"/>
                                    </p:animScale>
                                    <p:animScale>
                                      <p:cBhvr>
                                        <p:cTn id="66" dur="1" decel="50000">
                                          <p:stCondLst>
                                            <p:cond delay="822"/>
                                          </p:stCondLst>
                                        </p:cTn>
                                        <p:tgtEl>
                                          <p:spTgt spid="11"/>
                                        </p:tgtEl>
                                      </p:cBhvr>
                                      <p:to x="100000" y="100000"/>
                                    </p:animScale>
                                    <p:animScale>
                                      <p:cBhvr>
                                        <p:cTn id="67" dur="1">
                                          <p:stCondLst>
                                            <p:cond delay="1249"/>
                                          </p:stCondLst>
                                        </p:cTn>
                                        <p:tgtEl>
                                          <p:spTgt spid="11"/>
                                        </p:tgtEl>
                                      </p:cBhvr>
                                      <p:to x="100000" y="90000"/>
                                    </p:animScale>
                                    <p:animScale>
                                      <p:cBhvr>
                                        <p:cTn id="68" dur="1" decel="50000">
                                          <p:stCondLst>
                                            <p:cond delay="1249"/>
                                          </p:stCondLst>
                                        </p:cTn>
                                        <p:tgtEl>
                                          <p:spTgt spid="11"/>
                                        </p:tgtEl>
                                      </p:cBhvr>
                                      <p:to x="100000" y="100000"/>
                                    </p:animScale>
                                    <p:animScale>
                                      <p:cBhvr>
                                        <p:cTn id="69" dur="1">
                                          <p:stCondLst>
                                            <p:cond delay="1249"/>
                                          </p:stCondLst>
                                        </p:cTn>
                                        <p:tgtEl>
                                          <p:spTgt spid="11"/>
                                        </p:tgtEl>
                                      </p:cBhvr>
                                      <p:to x="100000" y="95000"/>
                                    </p:animScale>
                                    <p:animScale>
                                      <p:cBhvr>
                                        <p:cTn id="70" dur="1" decel="50000">
                                          <p:stCondLst>
                                            <p:cond delay="1249"/>
                                          </p:stCondLst>
                                        </p:cTn>
                                        <p:tgtEl>
                                          <p:spTgt spid="11"/>
                                        </p:tgtEl>
                                      </p:cBhvr>
                                      <p:to x="100000" y="100000"/>
                                    </p:animScale>
                                  </p:childTnLst>
                                </p:cTn>
                              </p:par>
                            </p:childTnLst>
                          </p:cTn>
                        </p:par>
                        <p:par>
                          <p:cTn id="71" fill="hold">
                            <p:stCondLst>
                              <p:cond delay="4500"/>
                            </p:stCondLst>
                            <p:childTnLst>
                              <p:par>
                                <p:cTn id="72" presetID="26" presetClass="entr" presetSubtype="0" fill="hold" grpId="0" nodeType="after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wipe(down)">
                                      <p:cBhvr>
                                        <p:cTn id="74" dur="362">
                                          <p:stCondLst>
                                            <p:cond delay="0"/>
                                          </p:stCondLst>
                                        </p:cTn>
                                        <p:tgtEl>
                                          <p:spTgt spid="56"/>
                                        </p:tgtEl>
                                      </p:cBhvr>
                                    </p:animEffect>
                                    <p:anim calcmode="lin" valueType="num">
                                      <p:cBhvr>
                                        <p:cTn id="75" dur="1139"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76" dur="415"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77" dur="415" tmFilter="0, 0; 0.125,0.2665; 0.25,0.4; 0.375,0.465; 0.5,0.5;  0.625,0.535; 0.75,0.6; 0.875,0.7335; 1,1">
                                          <p:stCondLst>
                                            <p:cond delay="408"/>
                                          </p:stCondLst>
                                        </p:cTn>
                                        <p:tgtEl>
                                          <p:spTgt spid="56"/>
                                        </p:tgtEl>
                                        <p:attrNameLst>
                                          <p:attrName>ppt_y</p:attrName>
                                        </p:attrNameLst>
                                      </p:cBhvr>
                                      <p:tavLst>
                                        <p:tav tm="0" fmla="#ppt_y-sin(pi*$)/9">
                                          <p:val>
                                            <p:fltVal val="0"/>
                                          </p:val>
                                        </p:tav>
                                        <p:tav tm="100000">
                                          <p:val>
                                            <p:fltVal val="1"/>
                                          </p:val>
                                        </p:tav>
                                      </p:tavLst>
                                    </p:anim>
                                    <p:anim calcmode="lin" valueType="num">
                                      <p:cBhvr>
                                        <p:cTn id="78" dur="2" tmFilter="0, 0; 0.125,0.2665; 0.25,0.4; 0.375,0.465; 0.5,0.5;  0.625,0.535; 0.75,0.6; 0.875,0.7335; 1,1">
                                          <p:stCondLst>
                                            <p:cond delay="814"/>
                                          </p:stCondLst>
                                        </p:cTn>
                                        <p:tgtEl>
                                          <p:spTgt spid="56"/>
                                        </p:tgtEl>
                                        <p:attrNameLst>
                                          <p:attrName>ppt_y</p:attrName>
                                        </p:attrNameLst>
                                      </p:cBhvr>
                                      <p:tavLst>
                                        <p:tav tm="0" fmla="#ppt_y-sin(pi*$)/27">
                                          <p:val>
                                            <p:fltVal val="0"/>
                                          </p:val>
                                        </p:tav>
                                        <p:tav tm="100000">
                                          <p:val>
                                            <p:fltVal val="1"/>
                                          </p:val>
                                        </p:tav>
                                      </p:tavLst>
                                    </p:anim>
                                    <p:anim calcmode="lin" valueType="num">
                                      <p:cBhvr>
                                        <p:cTn id="79" dur="1" tmFilter="0, 0; 0.125,0.2665; 0.25,0.4; 0.375,0.465; 0.5,0.5;  0.625,0.535; 0.75,0.6; 0.875,0.7335; 1,1">
                                          <p:stCondLst>
                                            <p:cond delay="1249"/>
                                          </p:stCondLst>
                                        </p:cTn>
                                        <p:tgtEl>
                                          <p:spTgt spid="56"/>
                                        </p:tgtEl>
                                        <p:attrNameLst>
                                          <p:attrName>ppt_y</p:attrName>
                                        </p:attrNameLst>
                                      </p:cBhvr>
                                      <p:tavLst>
                                        <p:tav tm="0" fmla="#ppt_y-sin(pi*$)/81">
                                          <p:val>
                                            <p:fltVal val="0"/>
                                          </p:val>
                                        </p:tav>
                                        <p:tav tm="100000">
                                          <p:val>
                                            <p:fltVal val="1"/>
                                          </p:val>
                                        </p:tav>
                                      </p:tavLst>
                                    </p:anim>
                                    <p:animScale>
                                      <p:cBhvr>
                                        <p:cTn id="80" dur="1">
                                          <p:stCondLst>
                                            <p:cond delay="399"/>
                                          </p:stCondLst>
                                        </p:cTn>
                                        <p:tgtEl>
                                          <p:spTgt spid="56"/>
                                        </p:tgtEl>
                                      </p:cBhvr>
                                      <p:to x="100000" y="60000"/>
                                    </p:animScale>
                                    <p:animScale>
                                      <p:cBhvr>
                                        <p:cTn id="81" dur="1" decel="50000">
                                          <p:stCondLst>
                                            <p:cond delay="415"/>
                                          </p:stCondLst>
                                        </p:cTn>
                                        <p:tgtEl>
                                          <p:spTgt spid="56"/>
                                        </p:tgtEl>
                                      </p:cBhvr>
                                      <p:to x="100000" y="100000"/>
                                    </p:animScale>
                                    <p:animScale>
                                      <p:cBhvr>
                                        <p:cTn id="82" dur="1">
                                          <p:stCondLst>
                                            <p:cond delay="806"/>
                                          </p:stCondLst>
                                        </p:cTn>
                                        <p:tgtEl>
                                          <p:spTgt spid="56"/>
                                        </p:tgtEl>
                                      </p:cBhvr>
                                      <p:to x="100000" y="80000"/>
                                    </p:animScale>
                                    <p:animScale>
                                      <p:cBhvr>
                                        <p:cTn id="83" dur="1" decel="50000">
                                          <p:stCondLst>
                                            <p:cond delay="822"/>
                                          </p:stCondLst>
                                        </p:cTn>
                                        <p:tgtEl>
                                          <p:spTgt spid="56"/>
                                        </p:tgtEl>
                                      </p:cBhvr>
                                      <p:to x="100000" y="100000"/>
                                    </p:animScale>
                                    <p:animScale>
                                      <p:cBhvr>
                                        <p:cTn id="84" dur="1">
                                          <p:stCondLst>
                                            <p:cond delay="1249"/>
                                          </p:stCondLst>
                                        </p:cTn>
                                        <p:tgtEl>
                                          <p:spTgt spid="56"/>
                                        </p:tgtEl>
                                      </p:cBhvr>
                                      <p:to x="100000" y="90000"/>
                                    </p:animScale>
                                    <p:animScale>
                                      <p:cBhvr>
                                        <p:cTn id="85" dur="1" decel="50000">
                                          <p:stCondLst>
                                            <p:cond delay="1249"/>
                                          </p:stCondLst>
                                        </p:cTn>
                                        <p:tgtEl>
                                          <p:spTgt spid="56"/>
                                        </p:tgtEl>
                                      </p:cBhvr>
                                      <p:to x="100000" y="100000"/>
                                    </p:animScale>
                                    <p:animScale>
                                      <p:cBhvr>
                                        <p:cTn id="86" dur="1">
                                          <p:stCondLst>
                                            <p:cond delay="1249"/>
                                          </p:stCondLst>
                                        </p:cTn>
                                        <p:tgtEl>
                                          <p:spTgt spid="56"/>
                                        </p:tgtEl>
                                      </p:cBhvr>
                                      <p:to x="100000" y="95000"/>
                                    </p:animScale>
                                    <p:animScale>
                                      <p:cBhvr>
                                        <p:cTn id="87" dur="1" decel="50000">
                                          <p:stCondLst>
                                            <p:cond delay="1249"/>
                                          </p:stCondLst>
                                        </p:cTn>
                                        <p:tgtEl>
                                          <p:spTgt spid="56"/>
                                        </p:tgtEl>
                                      </p:cBhvr>
                                      <p:to x="100000" y="100000"/>
                                    </p:animScale>
                                  </p:childTnLst>
                                </p:cTn>
                              </p:par>
                            </p:childTnLst>
                          </p:cTn>
                        </p:par>
                        <p:par>
                          <p:cTn id="88" fill="hold">
                            <p:stCondLst>
                              <p:cond delay="5750"/>
                            </p:stCondLst>
                            <p:childTnLst>
                              <p:par>
                                <p:cTn id="89" presetID="26" presetClass="entr" presetSubtype="0" fill="hold" grpId="0" nodeType="after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wipe(down)">
                                      <p:cBhvr>
                                        <p:cTn id="91" dur="356">
                                          <p:stCondLst>
                                            <p:cond delay="0"/>
                                          </p:stCondLst>
                                        </p:cTn>
                                        <p:tgtEl>
                                          <p:spTgt spid="53"/>
                                        </p:tgtEl>
                                      </p:cBhvr>
                                    </p:animEffect>
                                    <p:anim calcmode="lin" valueType="num">
                                      <p:cBhvr>
                                        <p:cTn id="92" dur="1120"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93" dur="408"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94" dur="408" tmFilter="0, 0; 0.125,0.2665; 0.25,0.4; 0.375,0.465; 0.5,0.5;  0.625,0.535; 0.75,0.6; 0.875,0.7335; 1,1">
                                          <p:stCondLst>
                                            <p:cond delay="408"/>
                                          </p:stCondLst>
                                        </p:cTn>
                                        <p:tgtEl>
                                          <p:spTgt spid="53"/>
                                        </p:tgtEl>
                                        <p:attrNameLst>
                                          <p:attrName>ppt_y</p:attrName>
                                        </p:attrNameLst>
                                      </p:cBhvr>
                                      <p:tavLst>
                                        <p:tav tm="0" fmla="#ppt_y-sin(pi*$)/9">
                                          <p:val>
                                            <p:fltVal val="0"/>
                                          </p:val>
                                        </p:tav>
                                        <p:tav tm="100000">
                                          <p:val>
                                            <p:fltVal val="1"/>
                                          </p:val>
                                        </p:tav>
                                      </p:tavLst>
                                    </p:anim>
                                    <p:anim calcmode="lin" valueType="num">
                                      <p:cBhvr>
                                        <p:cTn id="95" dur="2" tmFilter="0, 0; 0.125,0.2665; 0.25,0.4; 0.375,0.465; 0.5,0.5;  0.625,0.535; 0.75,0.6; 0.875,0.7335; 1,1">
                                          <p:stCondLst>
                                            <p:cond delay="814"/>
                                          </p:stCondLst>
                                        </p:cTn>
                                        <p:tgtEl>
                                          <p:spTgt spid="53"/>
                                        </p:tgtEl>
                                        <p:attrNameLst>
                                          <p:attrName>ppt_y</p:attrName>
                                        </p:attrNameLst>
                                      </p:cBhvr>
                                      <p:tavLst>
                                        <p:tav tm="0" fmla="#ppt_y-sin(pi*$)/27">
                                          <p:val>
                                            <p:fltVal val="0"/>
                                          </p:val>
                                        </p:tav>
                                        <p:tav tm="100000">
                                          <p:val>
                                            <p:fltVal val="1"/>
                                          </p:val>
                                        </p:tav>
                                      </p:tavLst>
                                    </p:anim>
                                    <p:anim calcmode="lin" valueType="num">
                                      <p:cBhvr>
                                        <p:cTn id="96" dur="1" tmFilter="0, 0; 0.125,0.2665; 0.25,0.4; 0.375,0.465; 0.5,0.5;  0.625,0.535; 0.75,0.6; 0.875,0.7335; 1,1">
                                          <p:stCondLst>
                                            <p:cond delay="1249"/>
                                          </p:stCondLst>
                                        </p:cTn>
                                        <p:tgtEl>
                                          <p:spTgt spid="53"/>
                                        </p:tgtEl>
                                        <p:attrNameLst>
                                          <p:attrName>ppt_y</p:attrName>
                                        </p:attrNameLst>
                                      </p:cBhvr>
                                      <p:tavLst>
                                        <p:tav tm="0" fmla="#ppt_y-sin(pi*$)/81">
                                          <p:val>
                                            <p:fltVal val="0"/>
                                          </p:val>
                                        </p:tav>
                                        <p:tav tm="100000">
                                          <p:val>
                                            <p:fltVal val="1"/>
                                          </p:val>
                                        </p:tav>
                                      </p:tavLst>
                                    </p:anim>
                                    <p:animScale>
                                      <p:cBhvr>
                                        <p:cTn id="97" dur="1">
                                          <p:stCondLst>
                                            <p:cond delay="399"/>
                                          </p:stCondLst>
                                        </p:cTn>
                                        <p:tgtEl>
                                          <p:spTgt spid="53"/>
                                        </p:tgtEl>
                                      </p:cBhvr>
                                      <p:to x="100000" y="60000"/>
                                    </p:animScale>
                                    <p:animScale>
                                      <p:cBhvr>
                                        <p:cTn id="98" dur="1" decel="50000">
                                          <p:stCondLst>
                                            <p:cond delay="415"/>
                                          </p:stCondLst>
                                        </p:cTn>
                                        <p:tgtEl>
                                          <p:spTgt spid="53"/>
                                        </p:tgtEl>
                                      </p:cBhvr>
                                      <p:to x="100000" y="100000"/>
                                    </p:animScale>
                                    <p:animScale>
                                      <p:cBhvr>
                                        <p:cTn id="99" dur="1">
                                          <p:stCondLst>
                                            <p:cond delay="806"/>
                                          </p:stCondLst>
                                        </p:cTn>
                                        <p:tgtEl>
                                          <p:spTgt spid="53"/>
                                        </p:tgtEl>
                                      </p:cBhvr>
                                      <p:to x="100000" y="80000"/>
                                    </p:animScale>
                                    <p:animScale>
                                      <p:cBhvr>
                                        <p:cTn id="100" dur="1" decel="50000">
                                          <p:stCondLst>
                                            <p:cond delay="822"/>
                                          </p:stCondLst>
                                        </p:cTn>
                                        <p:tgtEl>
                                          <p:spTgt spid="53"/>
                                        </p:tgtEl>
                                      </p:cBhvr>
                                      <p:to x="100000" y="100000"/>
                                    </p:animScale>
                                    <p:animScale>
                                      <p:cBhvr>
                                        <p:cTn id="101" dur="1">
                                          <p:stCondLst>
                                            <p:cond delay="1249"/>
                                          </p:stCondLst>
                                        </p:cTn>
                                        <p:tgtEl>
                                          <p:spTgt spid="53"/>
                                        </p:tgtEl>
                                      </p:cBhvr>
                                      <p:to x="100000" y="90000"/>
                                    </p:animScale>
                                    <p:animScale>
                                      <p:cBhvr>
                                        <p:cTn id="102" dur="1" decel="50000">
                                          <p:stCondLst>
                                            <p:cond delay="1249"/>
                                          </p:stCondLst>
                                        </p:cTn>
                                        <p:tgtEl>
                                          <p:spTgt spid="53"/>
                                        </p:tgtEl>
                                      </p:cBhvr>
                                      <p:to x="100000" y="100000"/>
                                    </p:animScale>
                                    <p:animScale>
                                      <p:cBhvr>
                                        <p:cTn id="103" dur="1">
                                          <p:stCondLst>
                                            <p:cond delay="1249"/>
                                          </p:stCondLst>
                                        </p:cTn>
                                        <p:tgtEl>
                                          <p:spTgt spid="53"/>
                                        </p:tgtEl>
                                      </p:cBhvr>
                                      <p:to x="100000" y="95000"/>
                                    </p:animScale>
                                    <p:animScale>
                                      <p:cBhvr>
                                        <p:cTn id="104" dur="1" decel="50000">
                                          <p:stCondLst>
                                            <p:cond delay="1249"/>
                                          </p:stCondLst>
                                        </p:cTn>
                                        <p:tgtEl>
                                          <p:spTgt spid="53"/>
                                        </p:tgtEl>
                                      </p:cBhvr>
                                      <p:to x="100000" y="100000"/>
                                    </p:animScale>
                                  </p:childTnLst>
                                </p:cTn>
                              </p:par>
                              <p:par>
                                <p:cTn id="105" presetID="26" presetClass="entr" presetSubtype="0" fill="hold" grpId="0" nodeType="with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wipe(down)">
                                      <p:cBhvr>
                                        <p:cTn id="107" dur="3">
                                          <p:stCondLst>
                                            <p:cond delay="0"/>
                                          </p:stCondLst>
                                        </p:cTn>
                                        <p:tgtEl>
                                          <p:spTgt spid="12"/>
                                        </p:tgtEl>
                                      </p:cBhvr>
                                    </p:animEffect>
                                    <p:anim calcmode="lin" valueType="num">
                                      <p:cBhvr>
                                        <p:cTn id="108" dur="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09" dur="3"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10" dur="3" tmFilter="0, 0; 0.125,0.2665; 0.25,0.4; 0.375,0.465; 0.5,0.5;  0.625,0.535; 0.75,0.6; 0.875,0.7335; 1,1">
                                          <p:stCondLst>
                                            <p:cond delay="3"/>
                                          </p:stCondLst>
                                        </p:cTn>
                                        <p:tgtEl>
                                          <p:spTgt spid="12"/>
                                        </p:tgtEl>
                                        <p:attrNameLst>
                                          <p:attrName>ppt_y</p:attrName>
                                        </p:attrNameLst>
                                      </p:cBhvr>
                                      <p:tavLst>
                                        <p:tav tm="0" fmla="#ppt_y-sin(pi*$)/9">
                                          <p:val>
                                            <p:fltVal val="0"/>
                                          </p:val>
                                        </p:tav>
                                        <p:tav tm="100000">
                                          <p:val>
                                            <p:fltVal val="1"/>
                                          </p:val>
                                        </p:tav>
                                      </p:tavLst>
                                    </p:anim>
                                    <p:anim calcmode="lin" valueType="num">
                                      <p:cBhvr>
                                        <p:cTn id="111" dur="2" tmFilter="0, 0; 0.125,0.2665; 0.25,0.4; 0.375,0.465; 0.5,0.5;  0.625,0.535; 0.75,0.6; 0.875,0.7335; 1,1">
                                          <p:stCondLst>
                                            <p:cond delay="7"/>
                                          </p:stCondLst>
                                        </p:cTn>
                                        <p:tgtEl>
                                          <p:spTgt spid="12"/>
                                        </p:tgtEl>
                                        <p:attrNameLst>
                                          <p:attrName>ppt_y</p:attrName>
                                        </p:attrNameLst>
                                      </p:cBhvr>
                                      <p:tavLst>
                                        <p:tav tm="0" fmla="#ppt_y-sin(pi*$)/27">
                                          <p:val>
                                            <p:fltVal val="0"/>
                                          </p:val>
                                        </p:tav>
                                        <p:tav tm="100000">
                                          <p:val>
                                            <p:fltVal val="1"/>
                                          </p:val>
                                        </p:tav>
                                      </p:tavLst>
                                    </p:anim>
                                    <p:anim calcmode="lin" valueType="num">
                                      <p:cBhvr>
                                        <p:cTn id="112" dur="1" tmFilter="0, 0; 0.125,0.2665; 0.25,0.4; 0.375,0.465; 0.5,0.5;  0.625,0.535; 0.75,0.6; 0.875,0.7335; 1,1">
                                          <p:stCondLst>
                                            <p:cond delay="8"/>
                                          </p:stCondLst>
                                        </p:cTn>
                                        <p:tgtEl>
                                          <p:spTgt spid="12"/>
                                        </p:tgtEl>
                                        <p:attrNameLst>
                                          <p:attrName>ppt_y</p:attrName>
                                        </p:attrNameLst>
                                      </p:cBhvr>
                                      <p:tavLst>
                                        <p:tav tm="0" fmla="#ppt_y-sin(pi*$)/81">
                                          <p:val>
                                            <p:fltVal val="0"/>
                                          </p:val>
                                        </p:tav>
                                        <p:tav tm="100000">
                                          <p:val>
                                            <p:fltVal val="1"/>
                                          </p:val>
                                        </p:tav>
                                      </p:tavLst>
                                    </p:anim>
                                    <p:animScale>
                                      <p:cBhvr>
                                        <p:cTn id="113" dur="1">
                                          <p:stCondLst>
                                            <p:cond delay="3"/>
                                          </p:stCondLst>
                                        </p:cTn>
                                        <p:tgtEl>
                                          <p:spTgt spid="12"/>
                                        </p:tgtEl>
                                      </p:cBhvr>
                                      <p:to x="100000" y="60000"/>
                                    </p:animScale>
                                    <p:animScale>
                                      <p:cBhvr>
                                        <p:cTn id="114" dur="1" decel="50000">
                                          <p:stCondLst>
                                            <p:cond delay="3"/>
                                          </p:stCondLst>
                                        </p:cTn>
                                        <p:tgtEl>
                                          <p:spTgt spid="12"/>
                                        </p:tgtEl>
                                      </p:cBhvr>
                                      <p:to x="100000" y="100000"/>
                                    </p:animScale>
                                    <p:animScale>
                                      <p:cBhvr>
                                        <p:cTn id="115" dur="1">
                                          <p:stCondLst>
                                            <p:cond delay="7"/>
                                          </p:stCondLst>
                                        </p:cTn>
                                        <p:tgtEl>
                                          <p:spTgt spid="12"/>
                                        </p:tgtEl>
                                      </p:cBhvr>
                                      <p:to x="100000" y="80000"/>
                                    </p:animScale>
                                    <p:animScale>
                                      <p:cBhvr>
                                        <p:cTn id="116" dur="1" decel="50000">
                                          <p:stCondLst>
                                            <p:cond delay="7"/>
                                          </p:stCondLst>
                                        </p:cTn>
                                        <p:tgtEl>
                                          <p:spTgt spid="12"/>
                                        </p:tgtEl>
                                      </p:cBhvr>
                                      <p:to x="100000" y="100000"/>
                                    </p:animScale>
                                    <p:animScale>
                                      <p:cBhvr>
                                        <p:cTn id="117" dur="1">
                                          <p:stCondLst>
                                            <p:cond delay="8"/>
                                          </p:stCondLst>
                                        </p:cTn>
                                        <p:tgtEl>
                                          <p:spTgt spid="12"/>
                                        </p:tgtEl>
                                      </p:cBhvr>
                                      <p:to x="100000" y="90000"/>
                                    </p:animScale>
                                    <p:animScale>
                                      <p:cBhvr>
                                        <p:cTn id="118" dur="1" decel="50000">
                                          <p:stCondLst>
                                            <p:cond delay="8"/>
                                          </p:stCondLst>
                                        </p:cTn>
                                        <p:tgtEl>
                                          <p:spTgt spid="12"/>
                                        </p:tgtEl>
                                      </p:cBhvr>
                                      <p:to x="100000" y="100000"/>
                                    </p:animScale>
                                    <p:animScale>
                                      <p:cBhvr>
                                        <p:cTn id="119" dur="1">
                                          <p:stCondLst>
                                            <p:cond delay="9"/>
                                          </p:stCondLst>
                                        </p:cTn>
                                        <p:tgtEl>
                                          <p:spTgt spid="12"/>
                                        </p:tgtEl>
                                      </p:cBhvr>
                                      <p:to x="100000" y="95000"/>
                                    </p:animScale>
                                    <p:animScale>
                                      <p:cBhvr>
                                        <p:cTn id="120" dur="1" decel="50000">
                                          <p:stCondLst>
                                            <p:cond delay="9"/>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3" grpId="0" animBg="1"/>
      <p:bldP spid="56" grpId="0"/>
      <p:bldP spid="11"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noFill/>
          <a:ln/>
        </p:spPr>
        <p:txBody>
          <a:bodyPr>
            <a:normAutofit/>
          </a:bodyPr>
          <a:lstStyle/>
          <a:p>
            <a:r>
              <a:rPr lang="en-US" altLang="ko-KR" sz="4800" b="1" dirty="0" smtClean="0">
                <a:ln w="1905"/>
                <a:solidFill>
                  <a:schemeClr val="accent2">
                    <a:lumMod val="75000"/>
                  </a:schemeClr>
                </a:solidFill>
                <a:effectLst>
                  <a:innerShdw blurRad="69850" dist="43180" dir="5400000">
                    <a:srgbClr val="000000">
                      <a:alpha val="65000"/>
                    </a:srgbClr>
                  </a:innerShdw>
                </a:effectLst>
              </a:rPr>
              <a:t>2013</a:t>
            </a:r>
            <a:r>
              <a:rPr lang="ko-KR" altLang="en-US" sz="4800" b="1" dirty="0" smtClean="0">
                <a:ln w="1905"/>
                <a:solidFill>
                  <a:schemeClr val="accent2">
                    <a:lumMod val="75000"/>
                  </a:schemeClr>
                </a:solidFill>
                <a:effectLst>
                  <a:innerShdw blurRad="69850" dist="43180" dir="5400000">
                    <a:srgbClr val="000000">
                      <a:alpha val="65000"/>
                    </a:srgbClr>
                  </a:innerShdw>
                </a:effectLst>
              </a:rPr>
              <a:t>년 프로그램 활동보고</a:t>
            </a:r>
            <a:endParaRPr lang="ko-KR" altLang="en-US" sz="3200" b="1" dirty="0">
              <a:ln w="1905"/>
              <a:solidFill>
                <a:schemeClr val="accent2">
                  <a:lumMod val="75000"/>
                </a:schemeClr>
              </a:solidFill>
              <a:effectLst>
                <a:innerShdw blurRad="69850" dist="43180" dir="5400000">
                  <a:srgbClr val="000000">
                    <a:alpha val="65000"/>
                  </a:srgbClr>
                </a:innerShdw>
              </a:effectLst>
            </a:endParaRPr>
          </a:p>
        </p:txBody>
      </p:sp>
      <p:sp>
        <p:nvSpPr>
          <p:cNvPr id="45" name="직사각형 44"/>
          <p:cNvSpPr/>
          <p:nvPr/>
        </p:nvSpPr>
        <p:spPr>
          <a:xfrm>
            <a:off x="683568" y="1412777"/>
            <a:ext cx="3168352" cy="2088232"/>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2" name="직사각형 51"/>
          <p:cNvSpPr/>
          <p:nvPr/>
        </p:nvSpPr>
        <p:spPr>
          <a:xfrm>
            <a:off x="4643437" y="3857628"/>
            <a:ext cx="3168352" cy="2088232"/>
          </a:xfrm>
          <a:prstGeom prst="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4644008" y="1412777"/>
            <a:ext cx="3168352" cy="2088232"/>
          </a:xfrm>
          <a:prstGeom prst="rect">
            <a:avLst/>
          </a:prstGeom>
          <a:blipFill>
            <a:blip r:embed="rId5"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AutoShape 7"/>
          <p:cNvSpPr>
            <a:spLocks noChangeArrowheads="1"/>
          </p:cNvSpPr>
          <p:nvPr/>
        </p:nvSpPr>
        <p:spPr bwMode="auto">
          <a:xfrm>
            <a:off x="683568" y="4329212"/>
            <a:ext cx="2573339" cy="1116013"/>
          </a:xfrm>
          <a:prstGeom prst="roundRect">
            <a:avLst>
              <a:gd name="adj" fmla="val 10667"/>
            </a:avLst>
          </a:prstGeom>
          <a:solidFill>
            <a:schemeClr val="bg1"/>
          </a:solidFill>
          <a:ln w="9525" algn="ctr">
            <a:solidFill>
              <a:srgbClr val="C0C0C0"/>
            </a:solidFill>
            <a:round/>
            <a:headEnd/>
            <a:tailEnd/>
          </a:ln>
          <a:effectLst/>
        </p:spPr>
        <p:txBody>
          <a:bodyPr wrap="none" anchor="ctr"/>
          <a:lstStyle/>
          <a:p>
            <a:pPr algn="ctr"/>
            <a:endParaRPr lang="ko-KR" altLang="ko-KR"/>
          </a:p>
        </p:txBody>
      </p:sp>
      <p:sp>
        <p:nvSpPr>
          <p:cNvPr id="10" name="Text Box 13"/>
          <p:cNvSpPr txBox="1">
            <a:spLocks noChangeArrowheads="1"/>
          </p:cNvSpPr>
          <p:nvPr/>
        </p:nvSpPr>
        <p:spPr bwMode="auto">
          <a:xfrm>
            <a:off x="2627785" y="4686399"/>
            <a:ext cx="620683" cy="369332"/>
          </a:xfrm>
          <a:prstGeom prst="rect">
            <a:avLst/>
          </a:prstGeom>
          <a:noFill/>
          <a:ln w="9525">
            <a:noFill/>
            <a:miter lim="800000"/>
            <a:headEnd/>
            <a:tailEnd/>
          </a:ln>
          <a:effectLst/>
        </p:spPr>
        <p:txBody>
          <a:bodyPr wrap="none">
            <a:spAutoFit/>
          </a:bodyPr>
          <a:lstStyle/>
          <a:p>
            <a:r>
              <a:rPr lang="ko-KR" altLang="en-US" b="1" dirty="0" smtClean="0">
                <a:solidFill>
                  <a:schemeClr val="bg1"/>
                </a:solidFill>
                <a:latin typeface="Arial" charset="0"/>
              </a:rPr>
              <a:t>프로그램</a:t>
            </a:r>
            <a:endParaRPr lang="en-US" altLang="ko-KR" b="1" dirty="0">
              <a:solidFill>
                <a:schemeClr val="bg1"/>
              </a:solidFill>
              <a:latin typeface="Arial" charset="0"/>
            </a:endParaRPr>
          </a:p>
        </p:txBody>
      </p:sp>
      <p:sp>
        <p:nvSpPr>
          <p:cNvPr id="11" name="Text Box 14"/>
          <p:cNvSpPr txBox="1">
            <a:spLocks noChangeArrowheads="1"/>
          </p:cNvSpPr>
          <p:nvPr/>
        </p:nvSpPr>
        <p:spPr bwMode="auto">
          <a:xfrm>
            <a:off x="1406358" y="4293096"/>
            <a:ext cx="652743" cy="1200329"/>
          </a:xfrm>
          <a:prstGeom prst="rect">
            <a:avLst/>
          </a:prstGeom>
          <a:noFill/>
          <a:ln w="9525">
            <a:noFill/>
            <a:miter lim="800000"/>
            <a:headEnd/>
            <a:tailEnd/>
          </a:ln>
          <a:effectLst/>
        </p:spPr>
        <p:txBody>
          <a:bodyPr wrap="none">
            <a:spAutoFit/>
          </a:bodyPr>
          <a:lstStyle/>
          <a:p>
            <a:pPr>
              <a:lnSpc>
                <a:spcPct val="150000"/>
              </a:lnSpc>
            </a:pPr>
            <a:r>
              <a:rPr lang="ko-KR" altLang="en-US" sz="1600" b="1" dirty="0" smtClean="0">
                <a:latin typeface="Arial" charset="0"/>
              </a:rPr>
              <a:t>웃음치료</a:t>
            </a:r>
            <a:endParaRPr lang="en-US" altLang="ko-KR" sz="1600" b="1" dirty="0" smtClean="0">
              <a:latin typeface="Arial" charset="0"/>
            </a:endParaRPr>
          </a:p>
          <a:p>
            <a:pPr>
              <a:lnSpc>
                <a:spcPct val="150000"/>
              </a:lnSpc>
            </a:pPr>
            <a:r>
              <a:rPr lang="ko-KR" altLang="en-US" sz="1600" b="1" dirty="0" smtClean="0">
                <a:latin typeface="Arial" charset="0"/>
              </a:rPr>
              <a:t>요리교실</a:t>
            </a:r>
            <a:endParaRPr lang="en-US" altLang="ko-KR" sz="1600" b="1" dirty="0" smtClean="0">
              <a:latin typeface="Arial" charset="0"/>
            </a:endParaRPr>
          </a:p>
          <a:p>
            <a:pPr>
              <a:lnSpc>
                <a:spcPct val="150000"/>
              </a:lnSpc>
            </a:pPr>
            <a:r>
              <a:rPr lang="ko-KR" altLang="en-US" sz="1600" b="1" dirty="0" smtClean="0">
                <a:latin typeface="Arial" charset="0"/>
              </a:rPr>
              <a:t>서예교실</a:t>
            </a:r>
            <a:endParaRPr lang="en-US" altLang="ko-KR" sz="1600" b="1" dirty="0">
              <a:latin typeface="Arial" charset="0"/>
            </a:endParaRPr>
          </a:p>
        </p:txBody>
      </p:sp>
      <p:pic>
        <p:nvPicPr>
          <p:cNvPr id="12" name="Picture 22" descr="그림8"/>
          <p:cNvPicPr>
            <a:picLocks noChangeAspect="1" noChangeArrowheads="1"/>
          </p:cNvPicPr>
          <p:nvPr/>
        </p:nvPicPr>
        <p:blipFill>
          <a:blip r:embed="rId6" cstate="print"/>
          <a:srcRect/>
          <a:stretch>
            <a:fillRect/>
          </a:stretch>
        </p:blipFill>
        <p:spPr bwMode="auto">
          <a:xfrm>
            <a:off x="2637780" y="4935637"/>
            <a:ext cx="1200151" cy="500063"/>
          </a:xfrm>
          <a:prstGeom prst="rect">
            <a:avLst/>
          </a:prstGeom>
          <a:noFill/>
        </p:spPr>
      </p:pic>
      <p:sp>
        <p:nvSpPr>
          <p:cNvPr id="13" name="AutoShape 12"/>
          <p:cNvSpPr>
            <a:spLocks noChangeArrowheads="1"/>
          </p:cNvSpPr>
          <p:nvPr/>
        </p:nvSpPr>
        <p:spPr bwMode="auto">
          <a:xfrm>
            <a:off x="2571737" y="4357695"/>
            <a:ext cx="1290639" cy="1116013"/>
          </a:xfrm>
          <a:prstGeom prst="hexagon">
            <a:avLst>
              <a:gd name="adj" fmla="val 28912"/>
              <a:gd name="vf" fmla="val 115470"/>
            </a:avLst>
          </a:prstGeom>
          <a:gradFill rotWithShape="1">
            <a:gsLst>
              <a:gs pos="44000">
                <a:srgbClr val="FF0000">
                  <a:alpha val="53000"/>
                </a:srgbClr>
              </a:gs>
              <a:gs pos="100000">
                <a:srgbClr val="F89F00"/>
              </a:gs>
            </a:gsLst>
            <a:lin ang="18900000" scaled="1"/>
          </a:gradFill>
          <a:ln w="9525" algn="ctr">
            <a:noFill/>
            <a:miter lim="800000"/>
            <a:headEnd/>
            <a:tailEnd/>
          </a:ln>
          <a:effectLst/>
        </p:spPr>
        <p:txBody>
          <a:bodyPr wrap="none" anchor="ctr"/>
          <a:lstStyle/>
          <a:p>
            <a:pPr algn="ctr"/>
            <a:endParaRPr lang="ko-KR" altLang="ko-KR" sz="1100" b="1">
              <a:latin typeface="굴림체" pitchFamily="49" charset="-127"/>
              <a:ea typeface="굴림체" pitchFamily="49" charset="-127"/>
            </a:endParaRPr>
          </a:p>
        </p:txBody>
      </p:sp>
      <p:sp>
        <p:nvSpPr>
          <p:cNvPr id="14" name="Text Box 16"/>
          <p:cNvSpPr txBox="1">
            <a:spLocks noChangeArrowheads="1"/>
          </p:cNvSpPr>
          <p:nvPr/>
        </p:nvSpPr>
        <p:spPr bwMode="auto">
          <a:xfrm>
            <a:off x="2786051" y="4714885"/>
            <a:ext cx="840167" cy="461665"/>
          </a:xfrm>
          <a:prstGeom prst="rect">
            <a:avLst/>
          </a:prstGeom>
          <a:noFill/>
          <a:ln w="9525">
            <a:noFill/>
            <a:miter lim="800000"/>
            <a:headEnd/>
            <a:tailEnd/>
          </a:ln>
          <a:effectLst/>
        </p:spPr>
        <p:txBody>
          <a:bodyPr wrap="square">
            <a:spAutoFit/>
          </a:bodyPr>
          <a:lstStyle/>
          <a:p>
            <a:r>
              <a:rPr lang="ko-KR" altLang="en-US" sz="2400" b="1" dirty="0" smtClean="0">
                <a:solidFill>
                  <a:schemeClr val="bg1"/>
                </a:solidFill>
                <a:latin typeface="Arial" charset="0"/>
              </a:rPr>
              <a:t>프로그램</a:t>
            </a:r>
            <a:endParaRPr lang="en-US" altLang="ko-KR" sz="2400" b="1" dirty="0">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1000" fill="hold"/>
                                        <p:tgtEl>
                                          <p:spTgt spid="45"/>
                                        </p:tgtEl>
                                        <p:attrNameLst>
                                          <p:attrName>ppt_w</p:attrName>
                                        </p:attrNameLst>
                                      </p:cBhvr>
                                      <p:tavLst>
                                        <p:tav tm="0">
                                          <p:val>
                                            <p:fltVal val="0"/>
                                          </p:val>
                                        </p:tav>
                                        <p:tav tm="100000">
                                          <p:val>
                                            <p:strVal val="#ppt_w"/>
                                          </p:val>
                                        </p:tav>
                                      </p:tavLst>
                                    </p:anim>
                                    <p:anim calcmode="lin" valueType="num">
                                      <p:cBhvr>
                                        <p:cTn id="8" dur="1000" fill="hold"/>
                                        <p:tgtEl>
                                          <p:spTgt spid="45"/>
                                        </p:tgtEl>
                                        <p:attrNameLst>
                                          <p:attrName>ppt_h</p:attrName>
                                        </p:attrNameLst>
                                      </p:cBhvr>
                                      <p:tavLst>
                                        <p:tav tm="0">
                                          <p:val>
                                            <p:fltVal val="0"/>
                                          </p:val>
                                        </p:tav>
                                        <p:tav tm="100000">
                                          <p:val>
                                            <p:strVal val="#ppt_h"/>
                                          </p:val>
                                        </p:tav>
                                      </p:tavLst>
                                    </p:anim>
                                    <p:anim calcmode="lin" valueType="num">
                                      <p:cBhvr>
                                        <p:cTn id="9" dur="1000" fill="hold"/>
                                        <p:tgtEl>
                                          <p:spTgt spid="45"/>
                                        </p:tgtEl>
                                        <p:attrNameLst>
                                          <p:attrName>style.rotation</p:attrName>
                                        </p:attrNameLst>
                                      </p:cBhvr>
                                      <p:tavLst>
                                        <p:tav tm="0">
                                          <p:val>
                                            <p:fltVal val="90"/>
                                          </p:val>
                                        </p:tav>
                                        <p:tav tm="100000">
                                          <p:val>
                                            <p:fltVal val="0"/>
                                          </p:val>
                                        </p:tav>
                                      </p:tavLst>
                                    </p:anim>
                                    <p:animEffect transition="in" filter="fade">
                                      <p:cBhvr>
                                        <p:cTn id="10" dur="1000"/>
                                        <p:tgtEl>
                                          <p:spTgt spid="4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p:cTn id="21" dur="1000" fill="hold"/>
                                        <p:tgtEl>
                                          <p:spTgt spid="52"/>
                                        </p:tgtEl>
                                        <p:attrNameLst>
                                          <p:attrName>ppt_w</p:attrName>
                                        </p:attrNameLst>
                                      </p:cBhvr>
                                      <p:tavLst>
                                        <p:tav tm="0">
                                          <p:val>
                                            <p:fltVal val="0"/>
                                          </p:val>
                                        </p:tav>
                                        <p:tav tm="100000">
                                          <p:val>
                                            <p:strVal val="#ppt_w"/>
                                          </p:val>
                                        </p:tav>
                                      </p:tavLst>
                                    </p:anim>
                                    <p:anim calcmode="lin" valueType="num">
                                      <p:cBhvr>
                                        <p:cTn id="22" dur="1000" fill="hold"/>
                                        <p:tgtEl>
                                          <p:spTgt spid="52"/>
                                        </p:tgtEl>
                                        <p:attrNameLst>
                                          <p:attrName>ppt_h</p:attrName>
                                        </p:attrNameLst>
                                      </p:cBhvr>
                                      <p:tavLst>
                                        <p:tav tm="0">
                                          <p:val>
                                            <p:fltVal val="0"/>
                                          </p:val>
                                        </p:tav>
                                        <p:tav tm="100000">
                                          <p:val>
                                            <p:strVal val="#ppt_h"/>
                                          </p:val>
                                        </p:tav>
                                      </p:tavLst>
                                    </p:anim>
                                    <p:anim calcmode="lin" valueType="num">
                                      <p:cBhvr>
                                        <p:cTn id="23" dur="1000" fill="hold"/>
                                        <p:tgtEl>
                                          <p:spTgt spid="52"/>
                                        </p:tgtEl>
                                        <p:attrNameLst>
                                          <p:attrName>style.rotation</p:attrName>
                                        </p:attrNameLst>
                                      </p:cBhvr>
                                      <p:tavLst>
                                        <p:tav tm="0">
                                          <p:val>
                                            <p:fltVal val="90"/>
                                          </p:val>
                                        </p:tav>
                                        <p:tav tm="100000">
                                          <p:val>
                                            <p:fltVal val="0"/>
                                          </p:val>
                                        </p:tav>
                                      </p:tavLst>
                                    </p:anim>
                                    <p:animEffect transition="in" filter="fade">
                                      <p:cBhvr>
                                        <p:cTn id="24" dur="1000"/>
                                        <p:tgtEl>
                                          <p:spTgt spid="5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 calcmode="lin" valueType="num">
                                      <p:cBhvr>
                                        <p:cTn id="41" dur="1000" fill="hold"/>
                                        <p:tgtEl>
                                          <p:spTgt spid="13"/>
                                        </p:tgtEl>
                                        <p:attrNameLst>
                                          <p:attrName>style.rotation</p:attrName>
                                        </p:attrNameLst>
                                      </p:cBhvr>
                                      <p:tavLst>
                                        <p:tav tm="0">
                                          <p:val>
                                            <p:fltVal val="90"/>
                                          </p:val>
                                        </p:tav>
                                        <p:tav tm="100000">
                                          <p:val>
                                            <p:fltVal val="0"/>
                                          </p:val>
                                        </p:tav>
                                      </p:tavLst>
                                    </p:anim>
                                    <p:animEffect transition="in" filter="fade">
                                      <p:cBhvr>
                                        <p:cTn id="42" dur="1000"/>
                                        <p:tgtEl>
                                          <p:spTgt spid="13"/>
                                        </p:tgtEl>
                                      </p:cBhvr>
                                    </p:animEffect>
                                  </p:childTnLst>
                                </p:cTn>
                              </p:par>
                            </p:childTnLst>
                          </p:cTn>
                        </p:par>
                        <p:par>
                          <p:cTn id="43" fill="hold">
                            <p:stCondLst>
                              <p:cond delay="3000"/>
                            </p:stCondLst>
                            <p:childTnLst>
                              <p:par>
                                <p:cTn id="44" presetID="31" presetClass="entr" presetSubtype="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1000" fill="hold"/>
                                        <p:tgtEl>
                                          <p:spTgt spid="14"/>
                                        </p:tgtEl>
                                        <p:attrNameLst>
                                          <p:attrName>ppt_w</p:attrName>
                                        </p:attrNameLst>
                                      </p:cBhvr>
                                      <p:tavLst>
                                        <p:tav tm="0">
                                          <p:val>
                                            <p:fltVal val="0"/>
                                          </p:val>
                                        </p:tav>
                                        <p:tav tm="100000">
                                          <p:val>
                                            <p:strVal val="#ppt_w"/>
                                          </p:val>
                                        </p:tav>
                                      </p:tavLst>
                                    </p:anim>
                                    <p:anim calcmode="lin" valueType="num">
                                      <p:cBhvr>
                                        <p:cTn id="47" dur="1000" fill="hold"/>
                                        <p:tgtEl>
                                          <p:spTgt spid="14"/>
                                        </p:tgtEl>
                                        <p:attrNameLst>
                                          <p:attrName>ppt_h</p:attrName>
                                        </p:attrNameLst>
                                      </p:cBhvr>
                                      <p:tavLst>
                                        <p:tav tm="0">
                                          <p:val>
                                            <p:fltVal val="0"/>
                                          </p:val>
                                        </p:tav>
                                        <p:tav tm="100000">
                                          <p:val>
                                            <p:strVal val="#ppt_h"/>
                                          </p:val>
                                        </p:tav>
                                      </p:tavLst>
                                    </p:anim>
                                    <p:anim calcmode="lin" valueType="num">
                                      <p:cBhvr>
                                        <p:cTn id="48" dur="1000" fill="hold"/>
                                        <p:tgtEl>
                                          <p:spTgt spid="14"/>
                                        </p:tgtEl>
                                        <p:attrNameLst>
                                          <p:attrName>style.rotation</p:attrName>
                                        </p:attrNameLst>
                                      </p:cBhvr>
                                      <p:tavLst>
                                        <p:tav tm="0">
                                          <p:val>
                                            <p:fltVal val="90"/>
                                          </p:val>
                                        </p:tav>
                                        <p:tav tm="100000">
                                          <p:val>
                                            <p:fltVal val="0"/>
                                          </p:val>
                                        </p:tav>
                                      </p:tavLst>
                                    </p:anim>
                                    <p:animEffect transition="in" filter="fade">
                                      <p:cBhvr>
                                        <p:cTn id="4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2" grpId="0" animBg="1"/>
      <p:bldP spid="7" grpId="0" animBg="1"/>
      <p:bldP spid="8" grpId="0" animBg="1"/>
      <p:bldP spid="11"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noFill/>
          <a:ln/>
        </p:spPr>
        <p:txBody>
          <a:bodyPr>
            <a:normAutofit/>
          </a:bodyPr>
          <a:lstStyle/>
          <a:p>
            <a:r>
              <a:rPr lang="en-US" altLang="ko-KR" sz="4800" b="1" dirty="0" smtClean="0">
                <a:solidFill>
                  <a:schemeClr val="accent2">
                    <a:lumMod val="75000"/>
                  </a:schemeClr>
                </a:solidFill>
              </a:rPr>
              <a:t>2013</a:t>
            </a:r>
            <a:r>
              <a:rPr lang="ko-KR" altLang="en-US" sz="4800" b="1" dirty="0" smtClean="0">
                <a:solidFill>
                  <a:schemeClr val="accent2">
                    <a:lumMod val="75000"/>
                  </a:schemeClr>
                </a:solidFill>
              </a:rPr>
              <a:t>년 프로그램 활동보고</a:t>
            </a:r>
            <a:endParaRPr lang="ko-KR" altLang="en-US" sz="3200" b="1" dirty="0">
              <a:solidFill>
                <a:schemeClr val="accent2">
                  <a:lumMod val="75000"/>
                </a:schemeClr>
              </a:solidFill>
            </a:endParaRPr>
          </a:p>
        </p:txBody>
      </p:sp>
      <p:sp>
        <p:nvSpPr>
          <p:cNvPr id="44" name="직사각형 43"/>
          <p:cNvSpPr/>
          <p:nvPr/>
        </p:nvSpPr>
        <p:spPr>
          <a:xfrm>
            <a:off x="683568" y="1595228"/>
            <a:ext cx="3168352" cy="2088232"/>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직사각형 44"/>
          <p:cNvSpPr/>
          <p:nvPr/>
        </p:nvSpPr>
        <p:spPr>
          <a:xfrm>
            <a:off x="4644008" y="1595228"/>
            <a:ext cx="3168352" cy="2088232"/>
          </a:xfrm>
          <a:prstGeom prst="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직사각형 45"/>
          <p:cNvSpPr/>
          <p:nvPr/>
        </p:nvSpPr>
        <p:spPr>
          <a:xfrm>
            <a:off x="683568" y="3933056"/>
            <a:ext cx="3240360" cy="2160240"/>
          </a:xfrm>
          <a:prstGeom prst="rect">
            <a:avLst/>
          </a:prstGeom>
          <a:blipFill>
            <a:blip r:embed="rId5"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AutoShape 4"/>
          <p:cNvSpPr>
            <a:spLocks noChangeArrowheads="1"/>
          </p:cNvSpPr>
          <p:nvPr/>
        </p:nvSpPr>
        <p:spPr bwMode="auto">
          <a:xfrm>
            <a:off x="5221287" y="4329212"/>
            <a:ext cx="2573339" cy="1116013"/>
          </a:xfrm>
          <a:prstGeom prst="roundRect">
            <a:avLst>
              <a:gd name="adj" fmla="val 10667"/>
            </a:avLst>
          </a:prstGeom>
          <a:solidFill>
            <a:schemeClr val="bg1"/>
          </a:solidFill>
          <a:ln w="9525" algn="ctr">
            <a:solidFill>
              <a:srgbClr val="C0C0C0"/>
            </a:solidFill>
            <a:round/>
            <a:headEnd/>
            <a:tailEnd/>
          </a:ln>
          <a:effectLst/>
        </p:spPr>
        <p:txBody>
          <a:bodyPr wrap="none" anchor="ctr"/>
          <a:lstStyle/>
          <a:p>
            <a:endParaRPr lang="ko-KR" altLang="en-US"/>
          </a:p>
        </p:txBody>
      </p:sp>
      <p:sp>
        <p:nvSpPr>
          <p:cNvPr id="8" name="AutoShape 12"/>
          <p:cNvSpPr>
            <a:spLocks noChangeArrowheads="1"/>
          </p:cNvSpPr>
          <p:nvPr/>
        </p:nvSpPr>
        <p:spPr bwMode="auto">
          <a:xfrm>
            <a:off x="4572001" y="4329212"/>
            <a:ext cx="1290639" cy="1116013"/>
          </a:xfrm>
          <a:prstGeom prst="hexagon">
            <a:avLst>
              <a:gd name="adj" fmla="val 28912"/>
              <a:gd name="vf" fmla="val 115470"/>
            </a:avLst>
          </a:prstGeom>
          <a:gradFill rotWithShape="1">
            <a:gsLst>
              <a:gs pos="44000">
                <a:srgbClr val="FF0000">
                  <a:alpha val="53000"/>
                </a:srgbClr>
              </a:gs>
              <a:gs pos="100000">
                <a:srgbClr val="F89F00"/>
              </a:gs>
            </a:gsLst>
            <a:lin ang="18900000" scaled="1"/>
          </a:gradFill>
          <a:ln w="9525" algn="ctr">
            <a:noFill/>
            <a:miter lim="800000"/>
            <a:headEnd/>
            <a:tailEnd/>
          </a:ln>
          <a:effectLst/>
        </p:spPr>
        <p:txBody>
          <a:bodyPr wrap="none" anchor="ctr"/>
          <a:lstStyle/>
          <a:p>
            <a:pPr algn="ctr"/>
            <a:endParaRPr lang="ko-KR" altLang="ko-KR" sz="1100" b="1">
              <a:latin typeface="굴림체" pitchFamily="49" charset="-127"/>
              <a:ea typeface="굴림체" pitchFamily="49" charset="-127"/>
            </a:endParaRPr>
          </a:p>
        </p:txBody>
      </p:sp>
      <p:sp>
        <p:nvSpPr>
          <p:cNvPr id="9" name="Text Box 16"/>
          <p:cNvSpPr txBox="1">
            <a:spLocks noChangeArrowheads="1"/>
          </p:cNvSpPr>
          <p:nvPr/>
        </p:nvSpPr>
        <p:spPr bwMode="auto">
          <a:xfrm>
            <a:off x="4644010" y="4699100"/>
            <a:ext cx="768159" cy="461665"/>
          </a:xfrm>
          <a:prstGeom prst="rect">
            <a:avLst/>
          </a:prstGeom>
          <a:noFill/>
          <a:ln w="9525">
            <a:noFill/>
            <a:miter lim="800000"/>
            <a:headEnd/>
            <a:tailEnd/>
          </a:ln>
          <a:effectLst/>
        </p:spPr>
        <p:txBody>
          <a:bodyPr wrap="none">
            <a:spAutoFit/>
          </a:bodyPr>
          <a:lstStyle/>
          <a:p>
            <a:r>
              <a:rPr lang="ko-KR" altLang="en-US" sz="2400" b="1" dirty="0" smtClean="0">
                <a:solidFill>
                  <a:schemeClr val="bg1"/>
                </a:solidFill>
                <a:latin typeface="Arial" charset="0"/>
              </a:rPr>
              <a:t>프로그램</a:t>
            </a:r>
            <a:endParaRPr lang="en-US" altLang="ko-KR" sz="2400" b="1" dirty="0">
              <a:solidFill>
                <a:schemeClr val="bg1"/>
              </a:solidFill>
              <a:latin typeface="Arial" charset="0"/>
            </a:endParaRPr>
          </a:p>
        </p:txBody>
      </p:sp>
      <p:sp>
        <p:nvSpPr>
          <p:cNvPr id="10" name="Text Box 21"/>
          <p:cNvSpPr txBox="1">
            <a:spLocks noChangeArrowheads="1"/>
          </p:cNvSpPr>
          <p:nvPr/>
        </p:nvSpPr>
        <p:spPr bwMode="auto">
          <a:xfrm>
            <a:off x="6012161" y="4293096"/>
            <a:ext cx="1112805" cy="1200329"/>
          </a:xfrm>
          <a:prstGeom prst="rect">
            <a:avLst/>
          </a:prstGeom>
          <a:noFill/>
          <a:ln w="9525">
            <a:noFill/>
            <a:miter lim="800000"/>
            <a:headEnd/>
            <a:tailEnd/>
          </a:ln>
          <a:effectLst/>
        </p:spPr>
        <p:txBody>
          <a:bodyPr wrap="none">
            <a:spAutoFit/>
          </a:bodyPr>
          <a:lstStyle/>
          <a:p>
            <a:pPr>
              <a:lnSpc>
                <a:spcPct val="150000"/>
              </a:lnSpc>
            </a:pPr>
            <a:r>
              <a:rPr lang="ko-KR" altLang="en-US" sz="1600" b="1" dirty="0" err="1" smtClean="0">
                <a:latin typeface="Arial" charset="0"/>
              </a:rPr>
              <a:t>스토리텔링</a:t>
            </a:r>
            <a:endParaRPr lang="en-US" altLang="ko-KR" sz="1600" b="1" dirty="0" smtClean="0">
              <a:latin typeface="Arial" charset="0"/>
            </a:endParaRPr>
          </a:p>
          <a:p>
            <a:pPr>
              <a:lnSpc>
                <a:spcPct val="150000"/>
              </a:lnSpc>
            </a:pPr>
            <a:r>
              <a:rPr lang="ko-KR" altLang="en-US" sz="1600" b="1" dirty="0" smtClean="0">
                <a:latin typeface="Arial" charset="0"/>
              </a:rPr>
              <a:t>영화상영</a:t>
            </a:r>
            <a:endParaRPr lang="en-US" altLang="ko-KR" sz="1600" b="1" dirty="0" smtClean="0">
              <a:latin typeface="Arial" charset="0"/>
            </a:endParaRPr>
          </a:p>
          <a:p>
            <a:pPr>
              <a:lnSpc>
                <a:spcPct val="150000"/>
              </a:lnSpc>
            </a:pPr>
            <a:r>
              <a:rPr lang="ko-KR" altLang="en-US" sz="1600" b="1" dirty="0" smtClean="0">
                <a:latin typeface="Arial" charset="0"/>
              </a:rPr>
              <a:t>신앙지원</a:t>
            </a:r>
            <a:r>
              <a:rPr lang="en-US" altLang="ko-KR" sz="1600" b="1" dirty="0" smtClean="0">
                <a:latin typeface="Arial" charset="0"/>
              </a:rPr>
              <a:t>(</a:t>
            </a:r>
            <a:r>
              <a:rPr lang="ko-KR" altLang="en-US" sz="1600" b="1" dirty="0" smtClean="0">
                <a:latin typeface="Arial" charset="0"/>
              </a:rPr>
              <a:t>예배</a:t>
            </a:r>
            <a:r>
              <a:rPr lang="en-US" altLang="ko-KR" sz="1600" b="1" dirty="0" smtClean="0">
                <a:latin typeface="Arial" charset="0"/>
              </a:rPr>
              <a:t>)</a:t>
            </a:r>
            <a:endParaRPr lang="en-US" altLang="ko-KR" sz="1600" b="1" dirty="0">
              <a:latin typeface="Arial" charset="0"/>
            </a:endParaRPr>
          </a:p>
        </p:txBody>
      </p:sp>
      <p:pic>
        <p:nvPicPr>
          <p:cNvPr id="11" name="Picture 26" descr="그림8"/>
          <p:cNvPicPr>
            <a:picLocks noChangeAspect="1" noChangeArrowheads="1"/>
          </p:cNvPicPr>
          <p:nvPr/>
        </p:nvPicPr>
        <p:blipFill>
          <a:blip r:embed="rId6" cstate="print"/>
          <a:srcRect/>
          <a:stretch>
            <a:fillRect/>
          </a:stretch>
        </p:blipFill>
        <p:spPr bwMode="auto">
          <a:xfrm>
            <a:off x="4624387" y="4934050"/>
            <a:ext cx="1200151" cy="5000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1000"/>
                                        <p:tgtEl>
                                          <p:spTgt spid="44"/>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1000"/>
                                        <p:tgtEl>
                                          <p:spTgt spid="45"/>
                                        </p:tgtEl>
                                      </p:cBhvr>
                                    </p:animEffect>
                                  </p:childTnLst>
                                </p:cTn>
                              </p:par>
                            </p:childTnLst>
                          </p:cTn>
                        </p:par>
                        <p:par>
                          <p:cTn id="12" fill="hold">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randombar(horizontal)">
                                      <p:cBhvr>
                                        <p:cTn id="15" dur="1000"/>
                                        <p:tgtEl>
                                          <p:spTgt spid="46"/>
                                        </p:tgtEl>
                                      </p:cBhvr>
                                    </p:animEffect>
                                  </p:childTnLst>
                                </p:cTn>
                              </p:par>
                            </p:childTnLst>
                          </p:cTn>
                        </p:par>
                        <p:par>
                          <p:cTn id="16" fill="hold">
                            <p:stCondLst>
                              <p:cond delay="30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1000"/>
                                        <p:tgtEl>
                                          <p:spTgt spid="10"/>
                                        </p:tgtEl>
                                      </p:cBhvr>
                                    </p:animEffect>
                                  </p:childTnLst>
                                </p:cTn>
                              </p:par>
                            </p:childTnLst>
                          </p:cTn>
                        </p:par>
                        <p:par>
                          <p:cTn id="20" fill="hold">
                            <p:stCondLst>
                              <p:cond delay="4000"/>
                            </p:stCondLst>
                            <p:childTnLst>
                              <p:par>
                                <p:cTn id="21" presetID="14"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1000"/>
                                        <p:tgtEl>
                                          <p:spTgt spid="7"/>
                                        </p:tgtEl>
                                      </p:cBhvr>
                                    </p:animEffect>
                                  </p:childTnLst>
                                </p:cTn>
                              </p:par>
                            </p:childTnLst>
                          </p:cTn>
                        </p:par>
                        <p:par>
                          <p:cTn id="24" fill="hold">
                            <p:stCondLst>
                              <p:cond delay="5000"/>
                            </p:stCondLst>
                            <p:childTnLst>
                              <p:par>
                                <p:cTn id="25" presetID="14" presetClass="entr" presetSubtype="1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1000"/>
                                        <p:tgtEl>
                                          <p:spTgt spid="9"/>
                                        </p:tgtEl>
                                      </p:cBhvr>
                                    </p:animEffect>
                                  </p:childTnLst>
                                </p:cTn>
                              </p:par>
                            </p:childTnLst>
                          </p:cTn>
                        </p:par>
                        <p:par>
                          <p:cTn id="28" fill="hold">
                            <p:stCondLst>
                              <p:cond delay="6000"/>
                            </p:stCondLst>
                            <p:childTnLst>
                              <p:par>
                                <p:cTn id="29" presetID="14" presetClass="entr" presetSubtype="1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7" grpId="0" animBg="1"/>
      <p:bldP spid="8" grpId="0" animBg="1"/>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1.8|2.4|1.2|1.1|1.2|1.4"/>
</p:tagLst>
</file>

<file path=ppt/tags/tag2.xml><?xml version="1.0" encoding="utf-8"?>
<p:tagLst xmlns:a="http://schemas.openxmlformats.org/drawingml/2006/main" xmlns:r="http://schemas.openxmlformats.org/officeDocument/2006/relationships" xmlns:p="http://schemas.openxmlformats.org/presentationml/2006/main">
  <p:tag name="TIMING" val="|3.4|2.4|1.8"/>
</p:tagLst>
</file>

<file path=ppt/tags/tag3.xml><?xml version="1.0" encoding="utf-8"?>
<p:tagLst xmlns:a="http://schemas.openxmlformats.org/drawingml/2006/main" xmlns:r="http://schemas.openxmlformats.org/officeDocument/2006/relationships" xmlns:p="http://schemas.openxmlformats.org/presentationml/2006/main">
  <p:tag name="TIMING" val="|1.8"/>
</p:tagLst>
</file>

<file path=ppt/tags/tag4.xml><?xml version="1.0" encoding="utf-8"?>
<p:tagLst xmlns:a="http://schemas.openxmlformats.org/drawingml/2006/main" xmlns:r="http://schemas.openxmlformats.org/officeDocument/2006/relationships" xmlns:p="http://schemas.openxmlformats.org/presentationml/2006/main">
  <p:tag name="TIMING" val="|0.9"/>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가을">
  <a:themeElements>
    <a:clrScheme name="가을">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가을">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가을">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기본 디자인">
  <a:themeElements>
    <a:clrScheme name="교육2">
      <a:dk1>
        <a:srgbClr val="000066"/>
      </a:dk1>
      <a:lt1>
        <a:srgbClr val="FFFFFF"/>
      </a:lt1>
      <a:dk2>
        <a:srgbClr val="7ED9EE"/>
      </a:dk2>
      <a:lt2>
        <a:srgbClr val="D9F8FA"/>
      </a:lt2>
      <a:accent1>
        <a:srgbClr val="2D76C7"/>
      </a:accent1>
      <a:accent2>
        <a:srgbClr val="969696"/>
      </a:accent2>
      <a:accent3>
        <a:srgbClr val="A82A2A"/>
      </a:accent3>
      <a:accent4>
        <a:srgbClr val="DDEDFE"/>
      </a:accent4>
      <a:accent5>
        <a:srgbClr val="E5E6E3"/>
      </a:accent5>
      <a:accent6>
        <a:srgbClr val="000000"/>
      </a:accent6>
      <a:hlink>
        <a:srgbClr val="00B0F0"/>
      </a:hlink>
      <a:folHlink>
        <a:srgbClr val="3470C0"/>
      </a:folHlink>
    </a:clrScheme>
    <a:fontScheme name="교육2">
      <a:majorFont>
        <a:latin typeface="MyriadRegular"/>
        <a:ea typeface="산돌고딕B"/>
        <a:cs typeface=""/>
      </a:majorFont>
      <a:minorFont>
        <a:latin typeface="MyriadRegular"/>
        <a:ea typeface="산돌고딕 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1" hangingPunct="1">
          <a:lnSpc>
            <a:spcPct val="100000"/>
          </a:lnSpc>
          <a:spcBef>
            <a:spcPct val="0"/>
          </a:spcBef>
          <a:spcAft>
            <a:spcPct val="0"/>
          </a:spcAft>
          <a:buClrTx/>
          <a:buSzTx/>
          <a:buFontTx/>
          <a:buNone/>
          <a:tabLst/>
          <a:defRPr kumimoji="1" lang="ko-KR" altLang="en-US" sz="1800" b="1" i="0" u="none" strike="noStrike" cap="none" normalizeH="0" baseline="0" smtClean="0">
            <a:ln>
              <a:noFill/>
            </a:ln>
            <a:solidFill>
              <a:schemeClr val="tx1"/>
            </a:solidFill>
            <a:effectLst/>
            <a:latin typeface="Arial" charset="0"/>
            <a:ea typeface="산돌고딕B" pitchFamily="18" charset="-127"/>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1" hangingPunct="1">
          <a:lnSpc>
            <a:spcPct val="100000"/>
          </a:lnSpc>
          <a:spcBef>
            <a:spcPct val="0"/>
          </a:spcBef>
          <a:spcAft>
            <a:spcPct val="0"/>
          </a:spcAft>
          <a:buClrTx/>
          <a:buSzTx/>
          <a:buFontTx/>
          <a:buNone/>
          <a:tabLst/>
          <a:defRPr kumimoji="1" lang="ko-KR" altLang="en-US" sz="1800" b="1" i="0" u="none" strike="noStrike" cap="none" normalizeH="0" baseline="0" smtClean="0">
            <a:ln>
              <a:noFill/>
            </a:ln>
            <a:solidFill>
              <a:schemeClr val="tx1"/>
            </a:solidFill>
            <a:effectLst/>
            <a:latin typeface="Arial" charset="0"/>
            <a:ea typeface="산돌고딕B" pitchFamily="18" charset="-127"/>
          </a:defRPr>
        </a:defPPr>
      </a:lstStyle>
    </a:lnDef>
  </a:objectDefaults>
  <a:extraClrSchemeLst>
    <a:extraClrScheme>
      <a:clrScheme name="기본 디자인 1">
        <a:dk1>
          <a:srgbClr val="000000"/>
        </a:dk1>
        <a:lt1>
          <a:srgbClr val="FFFFFF"/>
        </a:lt1>
        <a:dk2>
          <a:srgbClr val="000000"/>
        </a:dk2>
        <a:lt2>
          <a:srgbClr val="204576"/>
        </a:lt2>
        <a:accent1>
          <a:srgbClr val="982732"/>
        </a:accent1>
        <a:accent2>
          <a:srgbClr val="95BDC9"/>
        </a:accent2>
        <a:accent3>
          <a:srgbClr val="FFFFFF"/>
        </a:accent3>
        <a:accent4>
          <a:srgbClr val="000000"/>
        </a:accent4>
        <a:accent5>
          <a:srgbClr val="CAACAD"/>
        </a:accent5>
        <a:accent6>
          <a:srgbClr val="87ABB6"/>
        </a:accent6>
        <a:hlink>
          <a:srgbClr val="83969A"/>
        </a:hlink>
        <a:folHlink>
          <a:srgbClr val="3470C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TC103457444[[fn=기본]]</Template>
  <TotalTime>2344</TotalTime>
  <Words>1166</Words>
  <Application>Microsoft Office PowerPoint</Application>
  <PresentationFormat>화면 슬라이드 쇼(4:3)</PresentationFormat>
  <Paragraphs>341</Paragraphs>
  <Slides>42</Slides>
  <Notes>10</Notes>
  <HiddenSlides>0</HiddenSlides>
  <MMClips>1</MMClips>
  <ScaleCrop>false</ScaleCrop>
  <HeadingPairs>
    <vt:vector size="6" baseType="variant">
      <vt:variant>
        <vt:lpstr>사용한 글꼴</vt:lpstr>
      </vt:variant>
      <vt:variant>
        <vt:i4>19</vt:i4>
      </vt:variant>
      <vt:variant>
        <vt:lpstr>테마</vt:lpstr>
      </vt:variant>
      <vt:variant>
        <vt:i4>4</vt:i4>
      </vt:variant>
      <vt:variant>
        <vt:lpstr>슬라이드 제목</vt:lpstr>
      </vt:variant>
      <vt:variant>
        <vt:i4>42</vt:i4>
      </vt:variant>
    </vt:vector>
  </HeadingPairs>
  <TitlesOfParts>
    <vt:vector size="65" baseType="lpstr">
      <vt:lpstr>08서울남산체 L</vt:lpstr>
      <vt:lpstr>HyhwpEQ</vt:lpstr>
      <vt:lpstr>HY강B</vt:lpstr>
      <vt:lpstr>HY견고딕</vt:lpstr>
      <vt:lpstr>HY궁서B</vt:lpstr>
      <vt:lpstr>HY수평선B</vt:lpstr>
      <vt:lpstr>HY얕은샘물M</vt:lpstr>
      <vt:lpstr>HY헤드라인M</vt:lpstr>
      <vt:lpstr>Tw Cen MT</vt:lpstr>
      <vt:lpstr>굴림</vt:lpstr>
      <vt:lpstr>굴림체</vt:lpstr>
      <vt:lpstr>돋움</vt:lpstr>
      <vt:lpstr>맑은 고딕</vt:lpstr>
      <vt:lpstr>산돌고딕 M</vt:lpstr>
      <vt:lpstr>산돌고딕B</vt:lpstr>
      <vt:lpstr>Arial</vt:lpstr>
      <vt:lpstr>Arial Black</vt:lpstr>
      <vt:lpstr>Wingdings</vt:lpstr>
      <vt:lpstr>Wingdings 2</vt:lpstr>
      <vt:lpstr>가을</vt:lpstr>
      <vt:lpstr>기본 디자인</vt:lpstr>
      <vt:lpstr>Office 테마</vt:lpstr>
      <vt:lpstr>1_Office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2013년 프로그램 활동보고</vt:lpstr>
      <vt:lpstr>2013년 프로그램 활동보고</vt:lpstr>
      <vt:lpstr>2013년 프로그램 활동보고</vt:lpstr>
      <vt:lpstr>주요행사보고</vt:lpstr>
      <vt:lpstr>주요행사보고</vt:lpstr>
      <vt:lpstr>2013년 자원봉사자 활동보고</vt:lpstr>
      <vt:lpstr>2013년 자원봉사자 활동보고</vt:lpstr>
      <vt:lpstr>PowerPoint 프레젠테이션</vt:lpstr>
      <vt:lpstr>2014년  중점사업</vt:lpstr>
      <vt:lpstr>2014년 맞춤형 외부강사 프로그램</vt:lpstr>
      <vt:lpstr>2014년 맞춤형 내부 프로그램</vt:lpstr>
      <vt:lpstr>PowerPoint 프레젠테이션</vt:lpstr>
      <vt:lpstr>PowerPoint 프레젠테이션</vt:lpstr>
      <vt:lpstr>PowerPoint 프레젠테이션</vt:lpstr>
      <vt:lpstr>PowerPoint 프레젠테이션</vt:lpstr>
      <vt:lpstr>PowerPoint 프레젠테이션</vt:lpstr>
      <vt:lpstr>질의응답</vt:lpstr>
      <vt:lpstr>PowerPoint 프레젠테이션</vt:lpstr>
      <vt:lpstr>치매의 법칙  </vt:lpstr>
      <vt:lpstr>(1) 기억력저하     자신이 얘기했던 사실, 보았던 점, 행동했던 일    등을 순간적으로 잊어버리는 심한 기억장애.   같은 일을 반복하는 것은 매번 잊어버렸기 때문이다.   자신이 한 말을 반복한다. </vt:lpstr>
      <vt:lpstr>(2) 전체기억의 장애    자신이 체험한 모든 것을 완전히 잊어버리는 것이다.  기억력은 어디까지라고 측량할 수 없기 때문에  세세한 기억력은 거의 잊어 버리나 중요한 일들은 기억한다.  그러나 치매가 시작되면 자신이 체험했던  모든 것을 잊어버리게 된다.  식사한 자체를 잊어버린다. </vt:lpstr>
      <vt:lpstr>(3) 기억의 역행성 상실     축척된 기억이 현재부터 과거로 거꾸로 상실해 가는 현상이다.  치매노인에게 현재는 자신으로서는 가장 마지막  남아 있는 기억의 시점이라고 할 수 있다.   이런 특징을 알고 있으면 현재 치매노인이  처해 있는 세계를 파악할 수 있고  어떻게 대처해야 할지 알 수 있게 된다.  ‘저녁 증후군’ </vt:lpstr>
      <vt:lpstr>치매증상은 자신에게 잘해 주는  사람일수록 더 심하게 나타낸다는 법칙 병원이나 치매 상담센터에서 방문 조사를 해보면  노인은 보통 때와는 전혀 다르게 아무렇지도 않은 사람처럼  태연히 대답을 하기 때문에 치매가 그리 심하지  않은 것으로 판정되는 경우가 많다. 우리들 자신도 자기 집에서 하는 행동과  남의 집에서 하는 행동은 다르지 않은가? </vt:lpstr>
      <vt:lpstr>자기에게 불리한 일들은 인정하지 않는다는 법칙이다. 이러한 치매노인의 말이나 행동은 자기를 보호하려는  메커니즘이 본능적으로 움직이기 때문이다.  즉, 사람은 누구나 자기의 능력이 없어져 가거나  혹은 자신이 생존해 나가는 데 필요한 것들이    상실되는 것을 인정하지 않으려는 경향이 있다.  이러한 현상은  치매노인도 마찬가지이다. 작화능력: 치매노인이 말을 지어내는 능력 </vt:lpstr>
      <vt:lpstr>치매노인은 치매가 시작되면 항상 이상한 행동을  하는 것이 아니다. 초기에는 정상적인 부분과  치매 부분이 혼합되어 존재하는데  이런 증상을 ‘가끔 치매의 법칙’ 이라고 한다.   케어자가 가장 혼란스러워하는 요인의 하나는  치매노인의 상황을 잘 분간하지 못하고  휘말려 말썽을 일으키는 것이다.  처음부터 치매증상 때문이라는 것을 알았거나  혹은 문제 증상에 대해 잘 대처해 드렸더라면  치매로 인한 혼란은 거의 없었을 것이다.  치매가 아닌 보통 사람에게도 가끔 치매증상은 있다</vt:lpstr>
      <vt:lpstr>노인의 기억력 저하로 자신이 얘기하거나 듣거나 행동한 것  모두를 잊어버리지만 감정은 남아 있게 된다.      즉, 이성의 세계에서 감정의 세계로 바뀐 것이다.  ○칭찬한다. 감사한다. 동정과 공감, 미안하다고 한다.  사실이 아니더라도 인정한다.</vt:lpstr>
      <vt:lpstr>한 가지 일에 대해 언제까지나 고집 부린다.  설득하거나 부정하는 것은 망상을 더욱 부추긴다.  본인이 안심할 수 있도록 유도한다.  ○그대로 놔둔다.          ○지역의 협조를 구한다.  ○장소를 바꿔본다.       ○노인의 과거를 살펴본다  ○노인의 생각보다 앞서 생각해 본다.   ○망상이 오래가지 않는다고 생각한다.  ○제삼자가 해본다. </vt:lpstr>
      <vt:lpstr>노년기에 나타나는 지적 기능이 저하되는 특징이나  여러 가지법칙, 그리고 치매 특징을 생각해 보면  치매증상의 대부분은 그 노인의 입장에서 본다면  충분히 이해할 수 있는 부분이다. </vt:lpstr>
      <vt:lpstr>치매노인의 노화 속도는 매우 빠르게 진행된다.  일반노인보다 3배 정도 빠르다.  정상노인의 4년 후 사망률은 20.4%인 반면     치매노인 4년 후 사망률은 83.2%이다. </vt:lpstr>
      <vt:lpstr>치매노인에게 형성된 체계를 이해하고 그 세계와 현실과의    차이를 느끼지 않도록 케어 하는 것이 중요하다.    “노인의 감정이나 말, 태도를 우선 받아들이고 그것에 맞도록     시나리오를 생각해 연기하는 배우가 되어 보세요” </vt:lpstr>
      <vt:lpstr>PowerPoint 프레젠테이션</vt:lpstr>
      <vt:lpstr>PowerPoint 프레젠테이션</vt:lpstr>
      <vt:lpstr>PowerPoint 프레젠테이션</vt:lpstr>
      <vt:lpstr>PowerPoint 프레젠테이션</vt:lpstr>
      <vt:lpstr>PowerPoint 프레젠테이션</vt:lpstr>
      <vt:lpstr>2014년 중점사업</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Junes</dc:creator>
  <cp:lastModifiedBy>영락노인전문요양원</cp:lastModifiedBy>
  <cp:revision>119</cp:revision>
  <dcterms:created xsi:type="dcterms:W3CDTF">2013-01-09T12:58:24Z</dcterms:created>
  <dcterms:modified xsi:type="dcterms:W3CDTF">2014-04-24T03:14:06Z</dcterms:modified>
</cp:coreProperties>
</file>